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4" r:id="rId2"/>
    <p:sldId id="480" r:id="rId3"/>
    <p:sldId id="498" r:id="rId4"/>
    <p:sldId id="500" r:id="rId5"/>
    <p:sldId id="501" r:id="rId6"/>
    <p:sldId id="463" r:id="rId7"/>
    <p:sldId id="472" r:id="rId8"/>
    <p:sldId id="502" r:id="rId9"/>
    <p:sldId id="505" r:id="rId10"/>
    <p:sldId id="504" r:id="rId11"/>
    <p:sldId id="483" r:id="rId12"/>
    <p:sldId id="467" r:id="rId13"/>
    <p:sldId id="477" r:id="rId14"/>
    <p:sldId id="494" r:id="rId15"/>
  </p:sldIdLst>
  <p:sldSz cx="9144000" cy="6858000" type="screen4x3"/>
  <p:notesSz cx="6794500" cy="9931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6C8"/>
    <a:srgbClr val="D0EED5"/>
    <a:srgbClr val="FFCC00"/>
    <a:srgbClr val="FFFFCC"/>
    <a:srgbClr val="FF3300"/>
    <a:srgbClr val="003399"/>
    <a:srgbClr val="0066CC"/>
    <a:srgbClr val="FFFF00"/>
    <a:srgbClr val="FF66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4660"/>
  </p:normalViewPr>
  <p:slideViewPr>
    <p:cSldViewPr>
      <p:cViewPr varScale="1">
        <p:scale>
          <a:sx n="99" d="100"/>
          <a:sy n="99" d="100"/>
        </p:scale>
        <p:origin x="57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0B1CD-C889-486D-96B0-DDDE0645D0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F4BAC02-4962-428C-A888-997CCFDCFBA6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AU" sz="1400" b="1" baseline="0" dirty="0">
              <a:solidFill>
                <a:schemeClr val="tx1"/>
              </a:solidFill>
            </a:rPr>
            <a:t>Stage 1 </a:t>
          </a:r>
        </a:p>
        <a:p>
          <a:r>
            <a:rPr lang="en-AU" sz="1600" b="1" baseline="0" dirty="0">
              <a:solidFill>
                <a:schemeClr val="tx1"/>
              </a:solidFill>
            </a:rPr>
            <a:t>Understanding the problems </a:t>
          </a:r>
        </a:p>
        <a:p>
          <a:r>
            <a:rPr lang="en-AU" sz="1600" baseline="0" dirty="0">
              <a:solidFill>
                <a:schemeClr val="tx1"/>
              </a:solidFill>
            </a:rPr>
            <a:t>Interviews with patients and staff</a:t>
          </a:r>
        </a:p>
        <a:p>
          <a:r>
            <a:rPr lang="en-AU" sz="1400" baseline="0" dirty="0">
              <a:solidFill>
                <a:schemeClr val="tx1"/>
              </a:solidFill>
            </a:rPr>
            <a:t>2008-11</a:t>
          </a:r>
        </a:p>
        <a:p>
          <a:endParaRPr lang="en-AU" sz="1400" baseline="0" dirty="0">
            <a:solidFill>
              <a:schemeClr val="tx1"/>
            </a:solidFill>
          </a:endParaRPr>
        </a:p>
      </dgm:t>
    </dgm:pt>
    <dgm:pt modelId="{C7767F68-FFF9-4F92-8E3E-D71DC7E9F1A8}" type="parTrans" cxnId="{D268FF03-456D-41C2-8575-A9589104A94A}">
      <dgm:prSet/>
      <dgm:spPr/>
      <dgm:t>
        <a:bodyPr/>
        <a:lstStyle/>
        <a:p>
          <a:endParaRPr lang="en-AU"/>
        </a:p>
      </dgm:t>
    </dgm:pt>
    <dgm:pt modelId="{FD86A2D4-BEE3-4BF1-8F06-C36ED63A0E91}" type="sibTrans" cxnId="{D268FF03-456D-41C2-8575-A9589104A94A}">
      <dgm:prSet/>
      <dgm:spPr/>
      <dgm:t>
        <a:bodyPr/>
        <a:lstStyle/>
        <a:p>
          <a:endParaRPr lang="en-AU"/>
        </a:p>
      </dgm:t>
    </dgm:pt>
    <dgm:pt modelId="{EEB68F8A-5892-4FFD-97F5-5A5B10B9F03F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AU" b="1" baseline="0" dirty="0">
              <a:solidFill>
                <a:schemeClr val="tx1"/>
              </a:solidFill>
            </a:rPr>
            <a:t>Stage 2</a:t>
          </a:r>
        </a:p>
        <a:p>
          <a:pPr algn="ctr"/>
          <a:r>
            <a:rPr lang="en-AU" b="1" baseline="0" dirty="0">
              <a:solidFill>
                <a:schemeClr val="tx1"/>
              </a:solidFill>
            </a:rPr>
            <a:t>Exploring solutions&amp;  strategies </a:t>
          </a:r>
        </a:p>
        <a:p>
          <a:pPr algn="ctr"/>
          <a:r>
            <a:rPr lang="en-AU" baseline="0" dirty="0">
              <a:solidFill>
                <a:schemeClr val="tx1"/>
              </a:solidFill>
            </a:rPr>
            <a:t>Action projects</a:t>
          </a:r>
        </a:p>
        <a:p>
          <a:pPr algn="ctr"/>
          <a:r>
            <a:rPr lang="en-AU" baseline="0" dirty="0">
              <a:solidFill>
                <a:schemeClr val="tx1"/>
              </a:solidFill>
            </a:rPr>
            <a:t>2012</a:t>
          </a:r>
        </a:p>
        <a:p>
          <a:pPr algn="ctr"/>
          <a:endParaRPr lang="en-AU" dirty="0"/>
        </a:p>
      </dgm:t>
    </dgm:pt>
    <dgm:pt modelId="{C37B0861-413E-4CCF-BF21-01153E628DFC}" type="parTrans" cxnId="{21DB9BAF-583E-4A55-9977-4C7B446691D6}">
      <dgm:prSet/>
      <dgm:spPr/>
      <dgm:t>
        <a:bodyPr/>
        <a:lstStyle/>
        <a:p>
          <a:endParaRPr lang="en-AU"/>
        </a:p>
      </dgm:t>
    </dgm:pt>
    <dgm:pt modelId="{796C80CC-0983-4FC0-9478-84E1E342F85A}" type="sibTrans" cxnId="{21DB9BAF-583E-4A55-9977-4C7B446691D6}">
      <dgm:prSet/>
      <dgm:spPr/>
      <dgm:t>
        <a:bodyPr/>
        <a:lstStyle/>
        <a:p>
          <a:endParaRPr lang="en-AU"/>
        </a:p>
      </dgm:t>
    </dgm:pt>
    <dgm:pt modelId="{C63636EA-C7FD-4177-92E2-2954CC224CB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AU" b="1" dirty="0">
              <a:solidFill>
                <a:schemeClr val="tx1"/>
              </a:solidFill>
            </a:rPr>
            <a:t>Stage 3</a:t>
          </a:r>
        </a:p>
        <a:p>
          <a:r>
            <a:rPr lang="en-AU" b="1" dirty="0">
              <a:solidFill>
                <a:schemeClr val="tx1"/>
              </a:solidFill>
            </a:rPr>
            <a:t>Improving journeys </a:t>
          </a:r>
        </a:p>
        <a:p>
          <a:r>
            <a:rPr lang="en-AU" dirty="0">
              <a:solidFill>
                <a:schemeClr val="tx1"/>
              </a:solidFill>
            </a:rPr>
            <a:t>Adapting and testing patient </a:t>
          </a:r>
          <a:r>
            <a:rPr lang="en-AU" baseline="0" dirty="0">
              <a:solidFill>
                <a:schemeClr val="tx1"/>
              </a:solidFill>
            </a:rPr>
            <a:t>journey</a:t>
          </a:r>
          <a:r>
            <a:rPr lang="en-AU" dirty="0">
              <a:solidFill>
                <a:schemeClr val="tx1"/>
              </a:solidFill>
            </a:rPr>
            <a:t> mapping tools</a:t>
          </a:r>
        </a:p>
        <a:p>
          <a:r>
            <a:rPr lang="en-AU" dirty="0">
              <a:solidFill>
                <a:schemeClr val="tx1"/>
              </a:solidFill>
            </a:rPr>
            <a:t>2013-15  </a:t>
          </a:r>
        </a:p>
      </dgm:t>
    </dgm:pt>
    <dgm:pt modelId="{2E2641CD-83D8-4627-93F8-662A6C3B48A0}" type="parTrans" cxnId="{B8FDD65C-C5A5-4BD4-B18F-BA56207D4D44}">
      <dgm:prSet/>
      <dgm:spPr/>
      <dgm:t>
        <a:bodyPr/>
        <a:lstStyle/>
        <a:p>
          <a:endParaRPr lang="en-AU"/>
        </a:p>
      </dgm:t>
    </dgm:pt>
    <dgm:pt modelId="{0FF83296-E9DF-4007-9697-52EF7750DE45}" type="sibTrans" cxnId="{B8FDD65C-C5A5-4BD4-B18F-BA56207D4D44}">
      <dgm:prSet/>
      <dgm:spPr/>
      <dgm:t>
        <a:bodyPr/>
        <a:lstStyle/>
        <a:p>
          <a:endParaRPr lang="en-AU"/>
        </a:p>
      </dgm:t>
    </dgm:pt>
    <dgm:pt modelId="{18C17CD6-23C2-4296-B8AA-86545DB6600B}" type="pres">
      <dgm:prSet presAssocID="{18B0B1CD-C889-486D-96B0-DDDE0645D0A1}" presName="CompostProcess" presStyleCnt="0">
        <dgm:presLayoutVars>
          <dgm:dir/>
          <dgm:resizeHandles val="exact"/>
        </dgm:presLayoutVars>
      </dgm:prSet>
      <dgm:spPr/>
    </dgm:pt>
    <dgm:pt modelId="{469B4B4C-B6B5-4F2E-B86C-FDDE8BC142D2}" type="pres">
      <dgm:prSet presAssocID="{18B0B1CD-C889-486D-96B0-DDDE0645D0A1}" presName="arrow" presStyleLbl="bgShp" presStyleIdx="0" presStyleCnt="1" custScaleX="117647" custLinFactNeighborX="1255" custLinFactNeighborY="388"/>
      <dgm:spPr>
        <a:solidFill>
          <a:schemeClr val="accent2">
            <a:lumMod val="20000"/>
            <a:lumOff val="80000"/>
          </a:schemeClr>
        </a:solidFill>
      </dgm:spPr>
    </dgm:pt>
    <dgm:pt modelId="{489828A8-1364-42B4-8C76-EE2619E6943C}" type="pres">
      <dgm:prSet presAssocID="{18B0B1CD-C889-486D-96B0-DDDE0645D0A1}" presName="linearProcess" presStyleCnt="0"/>
      <dgm:spPr/>
    </dgm:pt>
    <dgm:pt modelId="{75561B2F-CCA2-4B6C-A461-D16F88CFB59C}" type="pres">
      <dgm:prSet presAssocID="{2F4BAC02-4962-428C-A888-997CCFDCFBA6}" presName="textNode" presStyleLbl="node1" presStyleIdx="0" presStyleCnt="3" custScaleX="84331">
        <dgm:presLayoutVars>
          <dgm:bulletEnabled val="1"/>
        </dgm:presLayoutVars>
      </dgm:prSet>
      <dgm:spPr/>
    </dgm:pt>
    <dgm:pt modelId="{3E67C86F-C8EB-42D6-9B85-796A3937DE14}" type="pres">
      <dgm:prSet presAssocID="{FD86A2D4-BEE3-4BF1-8F06-C36ED63A0E91}" presName="sibTrans" presStyleCnt="0"/>
      <dgm:spPr/>
    </dgm:pt>
    <dgm:pt modelId="{17D0FC26-6C32-4F3F-9209-DADFF977E4E5}" type="pres">
      <dgm:prSet presAssocID="{EEB68F8A-5892-4FFD-97F5-5A5B10B9F03F}" presName="textNode" presStyleLbl="node1" presStyleIdx="1" presStyleCnt="3" custScaleX="66178" custLinFactNeighborX="-27039" custLinFactNeighborY="1334">
        <dgm:presLayoutVars>
          <dgm:bulletEnabled val="1"/>
        </dgm:presLayoutVars>
      </dgm:prSet>
      <dgm:spPr/>
    </dgm:pt>
    <dgm:pt modelId="{1779E3F3-6A11-4EF6-B4BF-5FA983E84325}" type="pres">
      <dgm:prSet presAssocID="{796C80CC-0983-4FC0-9478-84E1E342F85A}" presName="sibTrans" presStyleCnt="0"/>
      <dgm:spPr/>
    </dgm:pt>
    <dgm:pt modelId="{D2A4FE75-69AD-49C3-BB14-2E4BEA2458EE}" type="pres">
      <dgm:prSet presAssocID="{C63636EA-C7FD-4177-92E2-2954CC224CB1}" presName="textNode" presStyleLbl="node1" presStyleIdx="2" presStyleCnt="3" custScaleX="75920" custLinFactNeighborX="-38633" custLinFactNeighborY="-2441">
        <dgm:presLayoutVars>
          <dgm:bulletEnabled val="1"/>
        </dgm:presLayoutVars>
      </dgm:prSet>
      <dgm:spPr/>
    </dgm:pt>
  </dgm:ptLst>
  <dgm:cxnLst>
    <dgm:cxn modelId="{D268FF03-456D-41C2-8575-A9589104A94A}" srcId="{18B0B1CD-C889-486D-96B0-DDDE0645D0A1}" destId="{2F4BAC02-4962-428C-A888-997CCFDCFBA6}" srcOrd="0" destOrd="0" parTransId="{C7767F68-FFF9-4F92-8E3E-D71DC7E9F1A8}" sibTransId="{FD86A2D4-BEE3-4BF1-8F06-C36ED63A0E91}"/>
    <dgm:cxn modelId="{B8FDD65C-C5A5-4BD4-B18F-BA56207D4D44}" srcId="{18B0B1CD-C889-486D-96B0-DDDE0645D0A1}" destId="{C63636EA-C7FD-4177-92E2-2954CC224CB1}" srcOrd="2" destOrd="0" parTransId="{2E2641CD-83D8-4627-93F8-662A6C3B48A0}" sibTransId="{0FF83296-E9DF-4007-9697-52EF7750DE45}"/>
    <dgm:cxn modelId="{9FD5C371-EA62-4E82-BB61-FE9537837CE6}" type="presOf" srcId="{18B0B1CD-C889-486D-96B0-DDDE0645D0A1}" destId="{18C17CD6-23C2-4296-B8AA-86545DB6600B}" srcOrd="0" destOrd="0" presId="urn:microsoft.com/office/officeart/2005/8/layout/hProcess9"/>
    <dgm:cxn modelId="{AB364D7D-DA99-48C4-BCD0-2EAB6A640C81}" type="presOf" srcId="{C63636EA-C7FD-4177-92E2-2954CC224CB1}" destId="{D2A4FE75-69AD-49C3-BB14-2E4BEA2458EE}" srcOrd="0" destOrd="0" presId="urn:microsoft.com/office/officeart/2005/8/layout/hProcess9"/>
    <dgm:cxn modelId="{8269AD9E-A109-41A6-B30D-D13CBE4424BC}" type="presOf" srcId="{2F4BAC02-4962-428C-A888-997CCFDCFBA6}" destId="{75561B2F-CCA2-4B6C-A461-D16F88CFB59C}" srcOrd="0" destOrd="0" presId="urn:microsoft.com/office/officeart/2005/8/layout/hProcess9"/>
    <dgm:cxn modelId="{21DB9BAF-583E-4A55-9977-4C7B446691D6}" srcId="{18B0B1CD-C889-486D-96B0-DDDE0645D0A1}" destId="{EEB68F8A-5892-4FFD-97F5-5A5B10B9F03F}" srcOrd="1" destOrd="0" parTransId="{C37B0861-413E-4CCF-BF21-01153E628DFC}" sibTransId="{796C80CC-0983-4FC0-9478-84E1E342F85A}"/>
    <dgm:cxn modelId="{CDAAE3DF-92C4-4AB3-AAD9-0FFC5EC1756F}" type="presOf" srcId="{EEB68F8A-5892-4FFD-97F5-5A5B10B9F03F}" destId="{17D0FC26-6C32-4F3F-9209-DADFF977E4E5}" srcOrd="0" destOrd="0" presId="urn:microsoft.com/office/officeart/2005/8/layout/hProcess9"/>
    <dgm:cxn modelId="{16474E04-BDC0-4F1A-B365-8FCA0E13A83C}" type="presParOf" srcId="{18C17CD6-23C2-4296-B8AA-86545DB6600B}" destId="{469B4B4C-B6B5-4F2E-B86C-FDDE8BC142D2}" srcOrd="0" destOrd="0" presId="urn:microsoft.com/office/officeart/2005/8/layout/hProcess9"/>
    <dgm:cxn modelId="{404DB9BE-C70C-4BCF-86AB-984D774514B7}" type="presParOf" srcId="{18C17CD6-23C2-4296-B8AA-86545DB6600B}" destId="{489828A8-1364-42B4-8C76-EE2619E6943C}" srcOrd="1" destOrd="0" presId="urn:microsoft.com/office/officeart/2005/8/layout/hProcess9"/>
    <dgm:cxn modelId="{4C3E3625-5B62-4490-A14B-B52F45FAD549}" type="presParOf" srcId="{489828A8-1364-42B4-8C76-EE2619E6943C}" destId="{75561B2F-CCA2-4B6C-A461-D16F88CFB59C}" srcOrd="0" destOrd="0" presId="urn:microsoft.com/office/officeart/2005/8/layout/hProcess9"/>
    <dgm:cxn modelId="{88B26F35-B0F6-45FF-971B-50EAE7702EEA}" type="presParOf" srcId="{489828A8-1364-42B4-8C76-EE2619E6943C}" destId="{3E67C86F-C8EB-42D6-9B85-796A3937DE14}" srcOrd="1" destOrd="0" presId="urn:microsoft.com/office/officeart/2005/8/layout/hProcess9"/>
    <dgm:cxn modelId="{E89929CE-98FC-40C9-BDAD-B4274364BF1C}" type="presParOf" srcId="{489828A8-1364-42B4-8C76-EE2619E6943C}" destId="{17D0FC26-6C32-4F3F-9209-DADFF977E4E5}" srcOrd="2" destOrd="0" presId="urn:microsoft.com/office/officeart/2005/8/layout/hProcess9"/>
    <dgm:cxn modelId="{96D44BA0-F034-4EC2-8026-8BB6A878728F}" type="presParOf" srcId="{489828A8-1364-42B4-8C76-EE2619E6943C}" destId="{1779E3F3-6A11-4EF6-B4BF-5FA983E84325}" srcOrd="3" destOrd="0" presId="urn:microsoft.com/office/officeart/2005/8/layout/hProcess9"/>
    <dgm:cxn modelId="{87F58AD9-081B-426D-9A61-28A69897BA54}" type="presParOf" srcId="{489828A8-1364-42B4-8C76-EE2619E6943C}" destId="{D2A4FE75-69AD-49C3-BB14-2E4BEA2458E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BC155-605C-4AFC-BCD6-CCAE1278F3B4}" type="doc">
      <dgm:prSet loTypeId="urn:microsoft.com/office/officeart/2005/8/layout/radial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BBCEE-B445-4730-9C11-0E794FE95429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3600" dirty="0"/>
            <a:t>Health</a:t>
          </a:r>
        </a:p>
      </dgm:t>
    </dgm:pt>
    <dgm:pt modelId="{A0750588-C57D-42FB-9C79-4D0933162F66}" type="parTrans" cxnId="{5DC13F43-F103-4D00-AC50-F398DC2B85E4}">
      <dgm:prSet/>
      <dgm:spPr/>
      <dgm:t>
        <a:bodyPr/>
        <a:lstStyle/>
        <a:p>
          <a:endParaRPr lang="en-US"/>
        </a:p>
      </dgm:t>
    </dgm:pt>
    <dgm:pt modelId="{21943082-F193-4611-9CDC-D244F3AD5FFD}" type="sibTrans" cxnId="{5DC13F43-F103-4D00-AC50-F398DC2B85E4}">
      <dgm:prSet/>
      <dgm:spPr/>
      <dgm:t>
        <a:bodyPr/>
        <a:lstStyle/>
        <a:p>
          <a:endParaRPr lang="en-US"/>
        </a:p>
      </dgm:t>
    </dgm:pt>
    <dgm:pt modelId="{147BBB07-F776-4370-B499-1F628EB5517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000" dirty="0"/>
            <a:t>Social &amp; emotional</a:t>
          </a:r>
        </a:p>
      </dgm:t>
    </dgm:pt>
    <dgm:pt modelId="{94535F09-64D6-488A-929D-D2B3F2387748}" type="parTrans" cxnId="{61AE0445-EF60-4CC2-88E5-819F5E42DA46}">
      <dgm:prSet/>
      <dgm:spPr/>
      <dgm:t>
        <a:bodyPr/>
        <a:lstStyle/>
        <a:p>
          <a:endParaRPr lang="en-US"/>
        </a:p>
      </dgm:t>
    </dgm:pt>
    <dgm:pt modelId="{E658D3B5-B5C0-4E41-9FF6-9BBEBE5EA4EA}" type="sibTrans" cxnId="{61AE0445-EF60-4CC2-88E5-819F5E42DA46}">
      <dgm:prSet/>
      <dgm:spPr/>
      <dgm:t>
        <a:bodyPr/>
        <a:lstStyle/>
        <a:p>
          <a:endParaRPr lang="en-US"/>
        </a:p>
      </dgm:t>
    </dgm:pt>
    <dgm:pt modelId="{F7541513-0CB9-4041-B720-E2083C13143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000" dirty="0"/>
            <a:t>Family &amp; community </a:t>
          </a:r>
        </a:p>
      </dgm:t>
    </dgm:pt>
    <dgm:pt modelId="{A6864883-FD23-42D9-B119-17BAC7E8597E}" type="parTrans" cxnId="{0C48EAD0-88FC-4C00-BB70-9FB1CC3B3E88}">
      <dgm:prSet/>
      <dgm:spPr/>
      <dgm:t>
        <a:bodyPr/>
        <a:lstStyle/>
        <a:p>
          <a:endParaRPr lang="en-US"/>
        </a:p>
      </dgm:t>
    </dgm:pt>
    <dgm:pt modelId="{C113A268-3EF9-4C4F-A4DF-DC127D8E2FCD}" type="sibTrans" cxnId="{0C48EAD0-88FC-4C00-BB70-9FB1CC3B3E88}">
      <dgm:prSet/>
      <dgm:spPr/>
      <dgm:t>
        <a:bodyPr/>
        <a:lstStyle/>
        <a:p>
          <a:endParaRPr lang="en-US"/>
        </a:p>
      </dgm:t>
    </dgm:pt>
    <dgm:pt modelId="{F1C8909D-E7C1-475E-9E5C-3FFF23EF8273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000" dirty="0"/>
            <a:t>Personal</a:t>
          </a:r>
          <a:r>
            <a:rPr lang="en-US" sz="2200" dirty="0"/>
            <a:t>, </a:t>
          </a:r>
          <a:r>
            <a:rPr lang="en-US" sz="2000" dirty="0"/>
            <a:t>spiritual, cultural</a:t>
          </a:r>
          <a:endParaRPr lang="en-US" sz="2200" dirty="0"/>
        </a:p>
      </dgm:t>
    </dgm:pt>
    <dgm:pt modelId="{3099E6A8-FC77-401C-B1BF-800ACB280F4A}" type="parTrans" cxnId="{18965FFB-CE6F-4CCD-928D-0A6F0A8D7F61}">
      <dgm:prSet/>
      <dgm:spPr/>
      <dgm:t>
        <a:bodyPr/>
        <a:lstStyle/>
        <a:p>
          <a:endParaRPr lang="en-US"/>
        </a:p>
      </dgm:t>
    </dgm:pt>
    <dgm:pt modelId="{032EDFF1-0C1C-4F7C-8617-0BA85629532F}" type="sibTrans" cxnId="{18965FFB-CE6F-4CCD-928D-0A6F0A8D7F61}">
      <dgm:prSet/>
      <dgm:spPr/>
      <dgm:t>
        <a:bodyPr/>
        <a:lstStyle/>
        <a:p>
          <a:endParaRPr lang="en-US"/>
        </a:p>
      </dgm:t>
    </dgm:pt>
    <dgm:pt modelId="{7F2F1647-D360-4364-960B-8795BE1953BE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000" dirty="0"/>
            <a:t>Physical &amp; biological</a:t>
          </a:r>
        </a:p>
      </dgm:t>
    </dgm:pt>
    <dgm:pt modelId="{A7D67927-CC3E-44BA-857D-A724BF7CFA41}" type="parTrans" cxnId="{F2D3E544-9BAA-492C-BE5A-D194A37DF11A}">
      <dgm:prSet/>
      <dgm:spPr/>
      <dgm:t>
        <a:bodyPr/>
        <a:lstStyle/>
        <a:p>
          <a:endParaRPr lang="en-US"/>
        </a:p>
      </dgm:t>
    </dgm:pt>
    <dgm:pt modelId="{BCC409C3-7252-4800-B50F-C8ABF19A2474}" type="sibTrans" cxnId="{F2D3E544-9BAA-492C-BE5A-D194A37DF11A}">
      <dgm:prSet/>
      <dgm:spPr/>
      <dgm:t>
        <a:bodyPr/>
        <a:lstStyle/>
        <a:p>
          <a:endParaRPr lang="en-US"/>
        </a:p>
      </dgm:t>
    </dgm:pt>
    <dgm:pt modelId="{DBAC809C-5A21-4013-A554-06F1C4FDDE1A}" type="pres">
      <dgm:prSet presAssocID="{130BC155-605C-4AFC-BCD6-CCAE1278F3B4}" presName="composite" presStyleCnt="0">
        <dgm:presLayoutVars>
          <dgm:chMax val="1"/>
          <dgm:dir/>
          <dgm:resizeHandles val="exact"/>
        </dgm:presLayoutVars>
      </dgm:prSet>
      <dgm:spPr/>
    </dgm:pt>
    <dgm:pt modelId="{863C5744-5A85-4254-84C0-4219F369B504}" type="pres">
      <dgm:prSet presAssocID="{130BC155-605C-4AFC-BCD6-CCAE1278F3B4}" presName="radial" presStyleCnt="0">
        <dgm:presLayoutVars>
          <dgm:animLvl val="ctr"/>
        </dgm:presLayoutVars>
      </dgm:prSet>
      <dgm:spPr/>
    </dgm:pt>
    <dgm:pt modelId="{81C5069B-62DC-4065-9E1C-96C6699218A2}" type="pres">
      <dgm:prSet presAssocID="{E4DBBCEE-B445-4730-9C11-0E794FE95429}" presName="centerShape" presStyleLbl="vennNode1" presStyleIdx="0" presStyleCnt="5"/>
      <dgm:spPr/>
    </dgm:pt>
    <dgm:pt modelId="{F0ABCAF0-4082-4BC5-9297-898E8D4A051A}" type="pres">
      <dgm:prSet presAssocID="{147BBB07-F776-4370-B499-1F628EB55178}" presName="node" presStyleLbl="vennNode1" presStyleIdx="1" presStyleCnt="5" custScaleX="135265" custScaleY="145657">
        <dgm:presLayoutVars>
          <dgm:bulletEnabled val="1"/>
        </dgm:presLayoutVars>
      </dgm:prSet>
      <dgm:spPr/>
    </dgm:pt>
    <dgm:pt modelId="{1D8844D7-DFDA-4643-9948-7146C6B1253A}" type="pres">
      <dgm:prSet presAssocID="{F7541513-0CB9-4041-B720-E2083C131438}" presName="node" presStyleLbl="vennNode1" presStyleIdx="2" presStyleCnt="5" custScaleX="168543" custScaleY="157633" custRadScaleRad="106950">
        <dgm:presLayoutVars>
          <dgm:bulletEnabled val="1"/>
        </dgm:presLayoutVars>
      </dgm:prSet>
      <dgm:spPr/>
    </dgm:pt>
    <dgm:pt modelId="{56B02138-9196-42B3-9932-1CA58F6F8D08}" type="pres">
      <dgm:prSet presAssocID="{F1C8909D-E7C1-475E-9E5C-3FFF23EF8273}" presName="node" presStyleLbl="vennNode1" presStyleIdx="3" presStyleCnt="5" custScaleX="142208" custScaleY="152318">
        <dgm:presLayoutVars>
          <dgm:bulletEnabled val="1"/>
        </dgm:presLayoutVars>
      </dgm:prSet>
      <dgm:spPr/>
    </dgm:pt>
    <dgm:pt modelId="{0060EDC7-A4CF-4A7D-95CB-C1F2DD277E3E}" type="pres">
      <dgm:prSet presAssocID="{7F2F1647-D360-4364-960B-8795BE1953BE}" presName="node" presStyleLbl="vennNode1" presStyleIdx="4" presStyleCnt="5" custScaleX="154953" custScaleY="149373">
        <dgm:presLayoutVars>
          <dgm:bulletEnabled val="1"/>
        </dgm:presLayoutVars>
      </dgm:prSet>
      <dgm:spPr/>
    </dgm:pt>
  </dgm:ptLst>
  <dgm:cxnLst>
    <dgm:cxn modelId="{FABECD1A-9BDD-456C-A668-EC5256E04C81}" type="presOf" srcId="{F1C8909D-E7C1-475E-9E5C-3FFF23EF8273}" destId="{56B02138-9196-42B3-9932-1CA58F6F8D08}" srcOrd="0" destOrd="0" presId="urn:microsoft.com/office/officeart/2005/8/layout/radial3"/>
    <dgm:cxn modelId="{1FA42D31-A5F6-45E0-B90D-462F739D5CA6}" type="presOf" srcId="{7F2F1647-D360-4364-960B-8795BE1953BE}" destId="{0060EDC7-A4CF-4A7D-95CB-C1F2DD277E3E}" srcOrd="0" destOrd="0" presId="urn:microsoft.com/office/officeart/2005/8/layout/radial3"/>
    <dgm:cxn modelId="{5DC13F43-F103-4D00-AC50-F398DC2B85E4}" srcId="{130BC155-605C-4AFC-BCD6-CCAE1278F3B4}" destId="{E4DBBCEE-B445-4730-9C11-0E794FE95429}" srcOrd="0" destOrd="0" parTransId="{A0750588-C57D-42FB-9C79-4D0933162F66}" sibTransId="{21943082-F193-4611-9CDC-D244F3AD5FFD}"/>
    <dgm:cxn modelId="{F2D3E544-9BAA-492C-BE5A-D194A37DF11A}" srcId="{E4DBBCEE-B445-4730-9C11-0E794FE95429}" destId="{7F2F1647-D360-4364-960B-8795BE1953BE}" srcOrd="3" destOrd="0" parTransId="{A7D67927-CC3E-44BA-857D-A724BF7CFA41}" sibTransId="{BCC409C3-7252-4800-B50F-C8ABF19A2474}"/>
    <dgm:cxn modelId="{61AE0445-EF60-4CC2-88E5-819F5E42DA46}" srcId="{E4DBBCEE-B445-4730-9C11-0E794FE95429}" destId="{147BBB07-F776-4370-B499-1F628EB55178}" srcOrd="0" destOrd="0" parTransId="{94535F09-64D6-488A-929D-D2B3F2387748}" sibTransId="{E658D3B5-B5C0-4E41-9FF6-9BBEBE5EA4EA}"/>
    <dgm:cxn modelId="{76610666-E79A-4CF8-849D-A5695E7651BE}" type="presOf" srcId="{130BC155-605C-4AFC-BCD6-CCAE1278F3B4}" destId="{DBAC809C-5A21-4013-A554-06F1C4FDDE1A}" srcOrd="0" destOrd="0" presId="urn:microsoft.com/office/officeart/2005/8/layout/radial3"/>
    <dgm:cxn modelId="{8190518E-B5D0-42A3-9C5C-B97A2D1E7195}" type="presOf" srcId="{E4DBBCEE-B445-4730-9C11-0E794FE95429}" destId="{81C5069B-62DC-4065-9E1C-96C6699218A2}" srcOrd="0" destOrd="0" presId="urn:microsoft.com/office/officeart/2005/8/layout/radial3"/>
    <dgm:cxn modelId="{0C48EAD0-88FC-4C00-BB70-9FB1CC3B3E88}" srcId="{E4DBBCEE-B445-4730-9C11-0E794FE95429}" destId="{F7541513-0CB9-4041-B720-E2083C131438}" srcOrd="1" destOrd="0" parTransId="{A6864883-FD23-42D9-B119-17BAC7E8597E}" sibTransId="{C113A268-3EF9-4C4F-A4DF-DC127D8E2FCD}"/>
    <dgm:cxn modelId="{BB935FE4-7724-4D8E-B56D-55554AFC1148}" type="presOf" srcId="{147BBB07-F776-4370-B499-1F628EB55178}" destId="{F0ABCAF0-4082-4BC5-9297-898E8D4A051A}" srcOrd="0" destOrd="0" presId="urn:microsoft.com/office/officeart/2005/8/layout/radial3"/>
    <dgm:cxn modelId="{3A1229EE-737E-452E-850C-B1235A588CAB}" type="presOf" srcId="{F7541513-0CB9-4041-B720-E2083C131438}" destId="{1D8844D7-DFDA-4643-9948-7146C6B1253A}" srcOrd="0" destOrd="0" presId="urn:microsoft.com/office/officeart/2005/8/layout/radial3"/>
    <dgm:cxn modelId="{18965FFB-CE6F-4CCD-928D-0A6F0A8D7F61}" srcId="{E4DBBCEE-B445-4730-9C11-0E794FE95429}" destId="{F1C8909D-E7C1-475E-9E5C-3FFF23EF8273}" srcOrd="2" destOrd="0" parTransId="{3099E6A8-FC77-401C-B1BF-800ACB280F4A}" sibTransId="{032EDFF1-0C1C-4F7C-8617-0BA85629532F}"/>
    <dgm:cxn modelId="{E8583FF2-A4C3-44FA-8E8E-CDC0D8EC73E5}" type="presParOf" srcId="{DBAC809C-5A21-4013-A554-06F1C4FDDE1A}" destId="{863C5744-5A85-4254-84C0-4219F369B504}" srcOrd="0" destOrd="0" presId="urn:microsoft.com/office/officeart/2005/8/layout/radial3"/>
    <dgm:cxn modelId="{39401EE8-4DAF-4754-8427-0A2A4DEC64EC}" type="presParOf" srcId="{863C5744-5A85-4254-84C0-4219F369B504}" destId="{81C5069B-62DC-4065-9E1C-96C6699218A2}" srcOrd="0" destOrd="0" presId="urn:microsoft.com/office/officeart/2005/8/layout/radial3"/>
    <dgm:cxn modelId="{E7BF0BF6-23F0-49E6-A2AE-3D4C5D3BCB6A}" type="presParOf" srcId="{863C5744-5A85-4254-84C0-4219F369B504}" destId="{F0ABCAF0-4082-4BC5-9297-898E8D4A051A}" srcOrd="1" destOrd="0" presId="urn:microsoft.com/office/officeart/2005/8/layout/radial3"/>
    <dgm:cxn modelId="{808B15B6-C2EE-4600-B881-4E56A761C9E9}" type="presParOf" srcId="{863C5744-5A85-4254-84C0-4219F369B504}" destId="{1D8844D7-DFDA-4643-9948-7146C6B1253A}" srcOrd="2" destOrd="0" presId="urn:microsoft.com/office/officeart/2005/8/layout/radial3"/>
    <dgm:cxn modelId="{D695D4E6-7413-45F0-A58C-494BD3BCE574}" type="presParOf" srcId="{863C5744-5A85-4254-84C0-4219F369B504}" destId="{56B02138-9196-42B3-9932-1CA58F6F8D08}" srcOrd="3" destOrd="0" presId="urn:microsoft.com/office/officeart/2005/8/layout/radial3"/>
    <dgm:cxn modelId="{1DE82832-93D9-4B6B-B0DF-2DC4C57E038F}" type="presParOf" srcId="{863C5744-5A85-4254-84C0-4219F369B504}" destId="{0060EDC7-A4CF-4A7D-95CB-C1F2DD277E3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4D1CCB-071E-4F39-8EF0-D577265E37B1}" type="doc">
      <dgm:prSet loTypeId="urn:microsoft.com/office/officeart/2005/8/layout/cycle6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9E6FEA7-0521-4CEF-9214-D73F904F403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Location, travel,</a:t>
          </a:r>
        </a:p>
        <a:p>
          <a:r>
            <a:rPr lang="en-US" dirty="0"/>
            <a:t>accommodation</a:t>
          </a:r>
        </a:p>
      </dgm:t>
    </dgm:pt>
    <dgm:pt modelId="{077D655B-8800-4C5E-8488-285DD4AAC9EB}" type="parTrans" cxnId="{529FF0B4-F85E-4670-B30C-FC980769F39C}">
      <dgm:prSet/>
      <dgm:spPr/>
      <dgm:t>
        <a:bodyPr/>
        <a:lstStyle/>
        <a:p>
          <a:endParaRPr lang="en-US"/>
        </a:p>
      </dgm:t>
    </dgm:pt>
    <dgm:pt modelId="{46F6BD51-9C91-415F-9275-74F6F294B2F6}" type="sibTrans" cxnId="{529FF0B4-F85E-4670-B30C-FC980769F39C}">
      <dgm:prSet/>
      <dgm:spPr/>
      <dgm:t>
        <a:bodyPr/>
        <a:lstStyle/>
        <a:p>
          <a:endParaRPr lang="en-US"/>
        </a:p>
      </dgm:t>
    </dgm:pt>
    <dgm:pt modelId="{A739AD86-0FB7-4F6E-A4E5-38261D7319E7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Impact of illness </a:t>
          </a:r>
        </a:p>
      </dgm:t>
    </dgm:pt>
    <dgm:pt modelId="{77554041-E508-44AA-9289-B00485715630}" type="parTrans" cxnId="{FFE170B0-2068-4970-962B-1A97B19F84B8}">
      <dgm:prSet/>
      <dgm:spPr/>
      <dgm:t>
        <a:bodyPr/>
        <a:lstStyle/>
        <a:p>
          <a:endParaRPr lang="en-US"/>
        </a:p>
      </dgm:t>
    </dgm:pt>
    <dgm:pt modelId="{E93BB0D6-5E9B-4343-96C6-671962E6E45E}" type="sibTrans" cxnId="{FFE170B0-2068-4970-962B-1A97B19F84B8}">
      <dgm:prSet/>
      <dgm:spPr/>
      <dgm:t>
        <a:bodyPr/>
        <a:lstStyle/>
        <a:p>
          <a:endParaRPr lang="en-US"/>
        </a:p>
      </dgm:t>
    </dgm:pt>
    <dgm:pt modelId="{CB0D24B6-EA83-4AE7-B366-2CDCCD91ACB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Communication &amp; language</a:t>
          </a:r>
        </a:p>
      </dgm:t>
    </dgm:pt>
    <dgm:pt modelId="{D4ADDD39-742A-454A-AAA6-3898194268B7}" type="parTrans" cxnId="{E753D920-8DA2-4AAB-AC95-FB8D3776BF7F}">
      <dgm:prSet/>
      <dgm:spPr/>
      <dgm:t>
        <a:bodyPr/>
        <a:lstStyle/>
        <a:p>
          <a:endParaRPr lang="en-US"/>
        </a:p>
      </dgm:t>
    </dgm:pt>
    <dgm:pt modelId="{1CFBC03F-005B-42BD-868F-32E9106D6426}" type="sibTrans" cxnId="{E753D920-8DA2-4AAB-AC95-FB8D3776BF7F}">
      <dgm:prSet/>
      <dgm:spPr/>
      <dgm:t>
        <a:bodyPr/>
        <a:lstStyle/>
        <a:p>
          <a:endParaRPr lang="en-US"/>
        </a:p>
      </dgm:t>
    </dgm:pt>
    <dgm:pt modelId="{CD5D74E2-3ECF-4CEF-AA0B-27991156B2BD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Financial resources</a:t>
          </a:r>
        </a:p>
      </dgm:t>
    </dgm:pt>
    <dgm:pt modelId="{FACF2BC8-F1F4-4C76-91C2-ED52B44D2F68}" type="parTrans" cxnId="{745358A3-3955-4BFE-BCA0-33644DFAF69B}">
      <dgm:prSet/>
      <dgm:spPr/>
      <dgm:t>
        <a:bodyPr/>
        <a:lstStyle/>
        <a:p>
          <a:endParaRPr lang="en-US"/>
        </a:p>
      </dgm:t>
    </dgm:pt>
    <dgm:pt modelId="{D661D468-BA4C-4146-A360-C46EC5CA0279}" type="sibTrans" cxnId="{745358A3-3955-4BFE-BCA0-33644DFAF69B}">
      <dgm:prSet/>
      <dgm:spPr/>
      <dgm:t>
        <a:bodyPr/>
        <a:lstStyle/>
        <a:p>
          <a:endParaRPr lang="en-US"/>
        </a:p>
      </dgm:t>
    </dgm:pt>
    <dgm:pt modelId="{8153F70D-A03C-4DA0-8249-64FE46DB491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Cultural safety</a:t>
          </a:r>
        </a:p>
      </dgm:t>
    </dgm:pt>
    <dgm:pt modelId="{A9672997-3EC6-4A84-BB5A-9ADB893392BB}" type="parTrans" cxnId="{38086C7E-AF69-4F57-86F4-E82AF7D3EC82}">
      <dgm:prSet/>
      <dgm:spPr/>
      <dgm:t>
        <a:bodyPr/>
        <a:lstStyle/>
        <a:p>
          <a:endParaRPr lang="en-US"/>
        </a:p>
      </dgm:t>
    </dgm:pt>
    <dgm:pt modelId="{1088F8F9-EE9F-47D2-A390-5883EE3441CC}" type="sibTrans" cxnId="{38086C7E-AF69-4F57-86F4-E82AF7D3EC82}">
      <dgm:prSet/>
      <dgm:spPr/>
      <dgm:t>
        <a:bodyPr/>
        <a:lstStyle/>
        <a:p>
          <a:endParaRPr lang="en-US"/>
        </a:p>
      </dgm:t>
    </dgm:pt>
    <dgm:pt modelId="{F55D23F8-630E-48CA-911A-430F446876AF}" type="pres">
      <dgm:prSet presAssocID="{5A4D1CCB-071E-4F39-8EF0-D577265E37B1}" presName="cycle" presStyleCnt="0">
        <dgm:presLayoutVars>
          <dgm:dir/>
          <dgm:resizeHandles val="exact"/>
        </dgm:presLayoutVars>
      </dgm:prSet>
      <dgm:spPr/>
    </dgm:pt>
    <dgm:pt modelId="{F24696E1-7C68-4C24-8892-5A615829300E}" type="pres">
      <dgm:prSet presAssocID="{59E6FEA7-0521-4CEF-9214-D73F904F4039}" presName="node" presStyleLbl="node1" presStyleIdx="0" presStyleCnt="5" custScaleX="125923">
        <dgm:presLayoutVars>
          <dgm:bulletEnabled val="1"/>
        </dgm:presLayoutVars>
      </dgm:prSet>
      <dgm:spPr/>
    </dgm:pt>
    <dgm:pt modelId="{0BF18DA5-55BE-47CC-ACF7-9955941A7072}" type="pres">
      <dgm:prSet presAssocID="{59E6FEA7-0521-4CEF-9214-D73F904F4039}" presName="spNode" presStyleCnt="0"/>
      <dgm:spPr/>
    </dgm:pt>
    <dgm:pt modelId="{3D1B27AD-88D6-49FC-8BEB-B6087E3955A2}" type="pres">
      <dgm:prSet presAssocID="{46F6BD51-9C91-415F-9275-74F6F294B2F6}" presName="sibTrans" presStyleLbl="sibTrans1D1" presStyleIdx="0" presStyleCnt="5"/>
      <dgm:spPr/>
    </dgm:pt>
    <dgm:pt modelId="{2754DEDE-FBA0-4135-90B1-AA99F278E77F}" type="pres">
      <dgm:prSet presAssocID="{A739AD86-0FB7-4F6E-A4E5-38261D7319E7}" presName="node" presStyleLbl="node1" presStyleIdx="1" presStyleCnt="5">
        <dgm:presLayoutVars>
          <dgm:bulletEnabled val="1"/>
        </dgm:presLayoutVars>
      </dgm:prSet>
      <dgm:spPr/>
    </dgm:pt>
    <dgm:pt modelId="{3FF2EAF4-8529-49EB-8112-A319BF921BA0}" type="pres">
      <dgm:prSet presAssocID="{A739AD86-0FB7-4F6E-A4E5-38261D7319E7}" presName="spNode" presStyleCnt="0"/>
      <dgm:spPr/>
    </dgm:pt>
    <dgm:pt modelId="{A070AEE5-456C-4277-9016-4FC684EACBCD}" type="pres">
      <dgm:prSet presAssocID="{E93BB0D6-5E9B-4343-96C6-671962E6E45E}" presName="sibTrans" presStyleLbl="sibTrans1D1" presStyleIdx="1" presStyleCnt="5"/>
      <dgm:spPr/>
    </dgm:pt>
    <dgm:pt modelId="{ABED96D5-D5D5-43C9-A749-7FE2FF5BEEEA}" type="pres">
      <dgm:prSet presAssocID="{CB0D24B6-EA83-4AE7-B366-2CDCCD91ACB2}" presName="node" presStyleLbl="node1" presStyleIdx="2" presStyleCnt="5" custScaleX="128191" custRadScaleRad="105155" custRadScaleInc="-53490">
        <dgm:presLayoutVars>
          <dgm:bulletEnabled val="1"/>
        </dgm:presLayoutVars>
      </dgm:prSet>
      <dgm:spPr/>
    </dgm:pt>
    <dgm:pt modelId="{01D48B0C-87A4-4550-8341-7621691D8528}" type="pres">
      <dgm:prSet presAssocID="{CB0D24B6-EA83-4AE7-B366-2CDCCD91ACB2}" presName="spNode" presStyleCnt="0"/>
      <dgm:spPr/>
    </dgm:pt>
    <dgm:pt modelId="{12413460-344D-47C3-AD80-A85039275D59}" type="pres">
      <dgm:prSet presAssocID="{1CFBC03F-005B-42BD-868F-32E9106D6426}" presName="sibTrans" presStyleLbl="sibTrans1D1" presStyleIdx="2" presStyleCnt="5"/>
      <dgm:spPr/>
    </dgm:pt>
    <dgm:pt modelId="{C03A9E12-F392-467F-A4E0-9F9603E46A16}" type="pres">
      <dgm:prSet presAssocID="{CD5D74E2-3ECF-4CEF-AA0B-27991156B2BD}" presName="node" presStyleLbl="node1" presStyleIdx="3" presStyleCnt="5">
        <dgm:presLayoutVars>
          <dgm:bulletEnabled val="1"/>
        </dgm:presLayoutVars>
      </dgm:prSet>
      <dgm:spPr/>
    </dgm:pt>
    <dgm:pt modelId="{D99043C1-1D61-4C91-B4CE-F4D6A8942C42}" type="pres">
      <dgm:prSet presAssocID="{CD5D74E2-3ECF-4CEF-AA0B-27991156B2BD}" presName="spNode" presStyleCnt="0"/>
      <dgm:spPr/>
    </dgm:pt>
    <dgm:pt modelId="{35F8D42A-45EB-46FB-9C0A-B26F67592C4F}" type="pres">
      <dgm:prSet presAssocID="{D661D468-BA4C-4146-A360-C46EC5CA0279}" presName="sibTrans" presStyleLbl="sibTrans1D1" presStyleIdx="3" presStyleCnt="5"/>
      <dgm:spPr/>
    </dgm:pt>
    <dgm:pt modelId="{B33478C3-CDB6-4346-9080-2396AB1FCB6D}" type="pres">
      <dgm:prSet presAssocID="{8153F70D-A03C-4DA0-8249-64FE46DB4915}" presName="node" presStyleLbl="node1" presStyleIdx="4" presStyleCnt="5">
        <dgm:presLayoutVars>
          <dgm:bulletEnabled val="1"/>
        </dgm:presLayoutVars>
      </dgm:prSet>
      <dgm:spPr/>
    </dgm:pt>
    <dgm:pt modelId="{3A4DC7B3-A9B6-4509-83D6-FAC746CCC910}" type="pres">
      <dgm:prSet presAssocID="{8153F70D-A03C-4DA0-8249-64FE46DB4915}" presName="spNode" presStyleCnt="0"/>
      <dgm:spPr/>
    </dgm:pt>
    <dgm:pt modelId="{08F12CE8-C745-4D59-AD44-5F056F137959}" type="pres">
      <dgm:prSet presAssocID="{1088F8F9-EE9F-47D2-A390-5883EE3441CC}" presName="sibTrans" presStyleLbl="sibTrans1D1" presStyleIdx="4" presStyleCnt="5"/>
      <dgm:spPr/>
    </dgm:pt>
  </dgm:ptLst>
  <dgm:cxnLst>
    <dgm:cxn modelId="{3B4EF606-271C-4729-8D52-63DAE25F813B}" type="presOf" srcId="{CB0D24B6-EA83-4AE7-B366-2CDCCD91ACB2}" destId="{ABED96D5-D5D5-43C9-A749-7FE2FF5BEEEA}" srcOrd="0" destOrd="0" presId="urn:microsoft.com/office/officeart/2005/8/layout/cycle6"/>
    <dgm:cxn modelId="{F2E4AA10-E6B4-4422-9302-0B0C213B0CC0}" type="presOf" srcId="{D661D468-BA4C-4146-A360-C46EC5CA0279}" destId="{35F8D42A-45EB-46FB-9C0A-B26F67592C4F}" srcOrd="0" destOrd="0" presId="urn:microsoft.com/office/officeart/2005/8/layout/cycle6"/>
    <dgm:cxn modelId="{E753D920-8DA2-4AAB-AC95-FB8D3776BF7F}" srcId="{5A4D1CCB-071E-4F39-8EF0-D577265E37B1}" destId="{CB0D24B6-EA83-4AE7-B366-2CDCCD91ACB2}" srcOrd="2" destOrd="0" parTransId="{D4ADDD39-742A-454A-AAA6-3898194268B7}" sibTransId="{1CFBC03F-005B-42BD-868F-32E9106D6426}"/>
    <dgm:cxn modelId="{1700323E-A012-45CD-8800-C56B359D63BA}" type="presOf" srcId="{46F6BD51-9C91-415F-9275-74F6F294B2F6}" destId="{3D1B27AD-88D6-49FC-8BEB-B6087E3955A2}" srcOrd="0" destOrd="0" presId="urn:microsoft.com/office/officeart/2005/8/layout/cycle6"/>
    <dgm:cxn modelId="{E4AF135E-01D5-4DA9-BC05-A064EA38C3ED}" type="presOf" srcId="{CD5D74E2-3ECF-4CEF-AA0B-27991156B2BD}" destId="{C03A9E12-F392-467F-A4E0-9F9603E46A16}" srcOrd="0" destOrd="0" presId="urn:microsoft.com/office/officeart/2005/8/layout/cycle6"/>
    <dgm:cxn modelId="{38086C7E-AF69-4F57-86F4-E82AF7D3EC82}" srcId="{5A4D1CCB-071E-4F39-8EF0-D577265E37B1}" destId="{8153F70D-A03C-4DA0-8249-64FE46DB4915}" srcOrd="4" destOrd="0" parTransId="{A9672997-3EC6-4A84-BB5A-9ADB893392BB}" sibTransId="{1088F8F9-EE9F-47D2-A390-5883EE3441CC}"/>
    <dgm:cxn modelId="{745358A3-3955-4BFE-BCA0-33644DFAF69B}" srcId="{5A4D1CCB-071E-4F39-8EF0-D577265E37B1}" destId="{CD5D74E2-3ECF-4CEF-AA0B-27991156B2BD}" srcOrd="3" destOrd="0" parTransId="{FACF2BC8-F1F4-4C76-91C2-ED52B44D2F68}" sibTransId="{D661D468-BA4C-4146-A360-C46EC5CA0279}"/>
    <dgm:cxn modelId="{FFE170B0-2068-4970-962B-1A97B19F84B8}" srcId="{5A4D1CCB-071E-4F39-8EF0-D577265E37B1}" destId="{A739AD86-0FB7-4F6E-A4E5-38261D7319E7}" srcOrd="1" destOrd="0" parTransId="{77554041-E508-44AA-9289-B00485715630}" sibTransId="{E93BB0D6-5E9B-4343-96C6-671962E6E45E}"/>
    <dgm:cxn modelId="{FA9E0BB3-1F72-4CE1-BDA0-B8ADD4B2B674}" type="presOf" srcId="{E93BB0D6-5E9B-4343-96C6-671962E6E45E}" destId="{A070AEE5-456C-4277-9016-4FC684EACBCD}" srcOrd="0" destOrd="0" presId="urn:microsoft.com/office/officeart/2005/8/layout/cycle6"/>
    <dgm:cxn modelId="{529FF0B4-F85E-4670-B30C-FC980769F39C}" srcId="{5A4D1CCB-071E-4F39-8EF0-D577265E37B1}" destId="{59E6FEA7-0521-4CEF-9214-D73F904F4039}" srcOrd="0" destOrd="0" parTransId="{077D655B-8800-4C5E-8488-285DD4AAC9EB}" sibTransId="{46F6BD51-9C91-415F-9275-74F6F294B2F6}"/>
    <dgm:cxn modelId="{D65104CE-650D-4099-8A1B-52603DF87C35}" type="presOf" srcId="{8153F70D-A03C-4DA0-8249-64FE46DB4915}" destId="{B33478C3-CDB6-4346-9080-2396AB1FCB6D}" srcOrd="0" destOrd="0" presId="urn:microsoft.com/office/officeart/2005/8/layout/cycle6"/>
    <dgm:cxn modelId="{B97B66D7-03D3-4E0B-81E4-AEEFB9B22056}" type="presOf" srcId="{1088F8F9-EE9F-47D2-A390-5883EE3441CC}" destId="{08F12CE8-C745-4D59-AD44-5F056F137959}" srcOrd="0" destOrd="0" presId="urn:microsoft.com/office/officeart/2005/8/layout/cycle6"/>
    <dgm:cxn modelId="{489583E1-1C92-4BE5-9EA4-28CB44257FF7}" type="presOf" srcId="{A739AD86-0FB7-4F6E-A4E5-38261D7319E7}" destId="{2754DEDE-FBA0-4135-90B1-AA99F278E77F}" srcOrd="0" destOrd="0" presId="urn:microsoft.com/office/officeart/2005/8/layout/cycle6"/>
    <dgm:cxn modelId="{7AC1E3F1-8165-43B1-9115-7EF7D4885624}" type="presOf" srcId="{5A4D1CCB-071E-4F39-8EF0-D577265E37B1}" destId="{F55D23F8-630E-48CA-911A-430F446876AF}" srcOrd="0" destOrd="0" presId="urn:microsoft.com/office/officeart/2005/8/layout/cycle6"/>
    <dgm:cxn modelId="{08751CF5-3052-455D-A80D-0BB3159691E8}" type="presOf" srcId="{59E6FEA7-0521-4CEF-9214-D73F904F4039}" destId="{F24696E1-7C68-4C24-8892-5A615829300E}" srcOrd="0" destOrd="0" presId="urn:microsoft.com/office/officeart/2005/8/layout/cycle6"/>
    <dgm:cxn modelId="{C8D1DAFC-A9F3-4527-9FB5-C1DA25C4B9B7}" type="presOf" srcId="{1CFBC03F-005B-42BD-868F-32E9106D6426}" destId="{12413460-344D-47C3-AD80-A85039275D59}" srcOrd="0" destOrd="0" presId="urn:microsoft.com/office/officeart/2005/8/layout/cycle6"/>
    <dgm:cxn modelId="{2CAA840C-65D3-46E3-BF04-CFA4186972DD}" type="presParOf" srcId="{F55D23F8-630E-48CA-911A-430F446876AF}" destId="{F24696E1-7C68-4C24-8892-5A615829300E}" srcOrd="0" destOrd="0" presId="urn:microsoft.com/office/officeart/2005/8/layout/cycle6"/>
    <dgm:cxn modelId="{B7AD940F-3766-4252-BFF7-C6776A103979}" type="presParOf" srcId="{F55D23F8-630E-48CA-911A-430F446876AF}" destId="{0BF18DA5-55BE-47CC-ACF7-9955941A7072}" srcOrd="1" destOrd="0" presId="urn:microsoft.com/office/officeart/2005/8/layout/cycle6"/>
    <dgm:cxn modelId="{3E74A6C3-F682-4082-8E58-9CDDFF1EA33E}" type="presParOf" srcId="{F55D23F8-630E-48CA-911A-430F446876AF}" destId="{3D1B27AD-88D6-49FC-8BEB-B6087E3955A2}" srcOrd="2" destOrd="0" presId="urn:microsoft.com/office/officeart/2005/8/layout/cycle6"/>
    <dgm:cxn modelId="{DEA93E45-B549-4702-9353-2908208453DE}" type="presParOf" srcId="{F55D23F8-630E-48CA-911A-430F446876AF}" destId="{2754DEDE-FBA0-4135-90B1-AA99F278E77F}" srcOrd="3" destOrd="0" presId="urn:microsoft.com/office/officeart/2005/8/layout/cycle6"/>
    <dgm:cxn modelId="{B958AA6C-5856-4024-9248-B351F7FBC682}" type="presParOf" srcId="{F55D23F8-630E-48CA-911A-430F446876AF}" destId="{3FF2EAF4-8529-49EB-8112-A319BF921BA0}" srcOrd="4" destOrd="0" presId="urn:microsoft.com/office/officeart/2005/8/layout/cycle6"/>
    <dgm:cxn modelId="{ECA7189D-FF28-43E6-88F2-724E32781A17}" type="presParOf" srcId="{F55D23F8-630E-48CA-911A-430F446876AF}" destId="{A070AEE5-456C-4277-9016-4FC684EACBCD}" srcOrd="5" destOrd="0" presId="urn:microsoft.com/office/officeart/2005/8/layout/cycle6"/>
    <dgm:cxn modelId="{EBAF4209-CBFD-466B-A6D4-7FF5FB48C26B}" type="presParOf" srcId="{F55D23F8-630E-48CA-911A-430F446876AF}" destId="{ABED96D5-D5D5-43C9-A749-7FE2FF5BEEEA}" srcOrd="6" destOrd="0" presId="urn:microsoft.com/office/officeart/2005/8/layout/cycle6"/>
    <dgm:cxn modelId="{8CD4C162-A82E-46B6-BCF3-622F5858292A}" type="presParOf" srcId="{F55D23F8-630E-48CA-911A-430F446876AF}" destId="{01D48B0C-87A4-4550-8341-7621691D8528}" srcOrd="7" destOrd="0" presId="urn:microsoft.com/office/officeart/2005/8/layout/cycle6"/>
    <dgm:cxn modelId="{09EC49DC-49BB-43C0-A6B6-6CDA2EEA820A}" type="presParOf" srcId="{F55D23F8-630E-48CA-911A-430F446876AF}" destId="{12413460-344D-47C3-AD80-A85039275D59}" srcOrd="8" destOrd="0" presId="urn:microsoft.com/office/officeart/2005/8/layout/cycle6"/>
    <dgm:cxn modelId="{61B3464E-03CB-4B3A-ACC3-22534748E2DB}" type="presParOf" srcId="{F55D23F8-630E-48CA-911A-430F446876AF}" destId="{C03A9E12-F392-467F-A4E0-9F9603E46A16}" srcOrd="9" destOrd="0" presId="urn:microsoft.com/office/officeart/2005/8/layout/cycle6"/>
    <dgm:cxn modelId="{291C2885-25F5-4E84-A5B8-15C320229A63}" type="presParOf" srcId="{F55D23F8-630E-48CA-911A-430F446876AF}" destId="{D99043C1-1D61-4C91-B4CE-F4D6A8942C42}" srcOrd="10" destOrd="0" presId="urn:microsoft.com/office/officeart/2005/8/layout/cycle6"/>
    <dgm:cxn modelId="{A03A5222-F108-4A4A-B14E-911D862783CB}" type="presParOf" srcId="{F55D23F8-630E-48CA-911A-430F446876AF}" destId="{35F8D42A-45EB-46FB-9C0A-B26F67592C4F}" srcOrd="11" destOrd="0" presId="urn:microsoft.com/office/officeart/2005/8/layout/cycle6"/>
    <dgm:cxn modelId="{4720C84F-78CB-4C8F-BF87-A1A274F90468}" type="presParOf" srcId="{F55D23F8-630E-48CA-911A-430F446876AF}" destId="{B33478C3-CDB6-4346-9080-2396AB1FCB6D}" srcOrd="12" destOrd="0" presId="urn:microsoft.com/office/officeart/2005/8/layout/cycle6"/>
    <dgm:cxn modelId="{ADF0B3C2-7E75-480A-9836-9EF0049159DE}" type="presParOf" srcId="{F55D23F8-630E-48CA-911A-430F446876AF}" destId="{3A4DC7B3-A9B6-4509-83D6-FAC746CCC910}" srcOrd="13" destOrd="0" presId="urn:microsoft.com/office/officeart/2005/8/layout/cycle6"/>
    <dgm:cxn modelId="{8EB97BF7-606F-4F45-94A5-34D9B487E8E0}" type="presParOf" srcId="{F55D23F8-630E-48CA-911A-430F446876AF}" destId="{08F12CE8-C745-4D59-AD44-5F056F13795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B4B4C-B6B5-4F2E-B86C-FDDE8BC142D2}">
      <dsp:nvSpPr>
        <dsp:cNvPr id="0" name=""/>
        <dsp:cNvSpPr/>
      </dsp:nvSpPr>
      <dsp:spPr>
        <a:xfrm>
          <a:off x="4" y="0"/>
          <a:ext cx="8352477" cy="4768304"/>
        </a:xfrm>
        <a:prstGeom prst="rightArrow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61B2F-CCA2-4B6C-A461-D16F88CFB59C}">
      <dsp:nvSpPr>
        <dsp:cNvPr id="0" name=""/>
        <dsp:cNvSpPr/>
      </dsp:nvSpPr>
      <dsp:spPr>
        <a:xfrm>
          <a:off x="2562" y="1430491"/>
          <a:ext cx="2997252" cy="190732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kern="1200" baseline="0" dirty="0">
              <a:solidFill>
                <a:schemeClr val="tx1"/>
              </a:solidFill>
            </a:rPr>
            <a:t>Stage 1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1" kern="1200" baseline="0" dirty="0">
              <a:solidFill>
                <a:schemeClr val="tx1"/>
              </a:solidFill>
            </a:rPr>
            <a:t>Understanding the problems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baseline="0" dirty="0">
              <a:solidFill>
                <a:schemeClr val="tx1"/>
              </a:solidFill>
            </a:rPr>
            <a:t>Interviews with patients and staff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baseline="0" dirty="0">
              <a:solidFill>
                <a:schemeClr val="tx1"/>
              </a:solidFill>
            </a:rPr>
            <a:t>2008-11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baseline="0" dirty="0">
            <a:solidFill>
              <a:schemeClr val="tx1"/>
            </a:solidFill>
          </a:endParaRPr>
        </a:p>
      </dsp:txBody>
      <dsp:txXfrm>
        <a:off x="95670" y="1523599"/>
        <a:ext cx="2811036" cy="1721105"/>
      </dsp:txXfrm>
    </dsp:sp>
    <dsp:sp modelId="{17D0FC26-6C32-4F3F-9209-DADFF977E4E5}">
      <dsp:nvSpPr>
        <dsp:cNvPr id="0" name=""/>
        <dsp:cNvSpPr/>
      </dsp:nvSpPr>
      <dsp:spPr>
        <a:xfrm>
          <a:off x="3109156" y="1455934"/>
          <a:ext cx="2352067" cy="1907321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b="1" kern="1200" baseline="0" dirty="0">
              <a:solidFill>
                <a:schemeClr val="tx1"/>
              </a:solidFill>
            </a:rPr>
            <a:t>Stage 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b="1" kern="1200" baseline="0" dirty="0">
              <a:solidFill>
                <a:schemeClr val="tx1"/>
              </a:solidFill>
            </a:rPr>
            <a:t>Exploring solutions&amp;  strategies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baseline="0" dirty="0">
              <a:solidFill>
                <a:schemeClr val="tx1"/>
              </a:solidFill>
            </a:rPr>
            <a:t>Action projects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baseline="0" dirty="0">
              <a:solidFill>
                <a:schemeClr val="tx1"/>
              </a:solidFill>
            </a:rPr>
            <a:t>2012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500" kern="1200" dirty="0"/>
        </a:p>
      </dsp:txBody>
      <dsp:txXfrm>
        <a:off x="3202264" y="1549042"/>
        <a:ext cx="2165851" cy="1721105"/>
      </dsp:txXfrm>
    </dsp:sp>
    <dsp:sp modelId="{D2A4FE75-69AD-49C3-BB14-2E4BEA2458EE}">
      <dsp:nvSpPr>
        <dsp:cNvPr id="0" name=""/>
        <dsp:cNvSpPr/>
      </dsp:nvSpPr>
      <dsp:spPr>
        <a:xfrm>
          <a:off x="5593710" y="1383933"/>
          <a:ext cx="2698312" cy="190732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b="1" kern="1200" dirty="0">
              <a:solidFill>
                <a:schemeClr val="tx1"/>
              </a:solidFill>
            </a:rPr>
            <a:t>Stage 3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b="1" kern="1200" dirty="0">
              <a:solidFill>
                <a:schemeClr val="tx1"/>
              </a:solidFill>
            </a:rPr>
            <a:t>Improving journeys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>
              <a:solidFill>
                <a:schemeClr val="tx1"/>
              </a:solidFill>
            </a:rPr>
            <a:t>Adapting and testing patient </a:t>
          </a:r>
          <a:r>
            <a:rPr lang="en-AU" sz="1500" kern="1200" baseline="0" dirty="0">
              <a:solidFill>
                <a:schemeClr val="tx1"/>
              </a:solidFill>
            </a:rPr>
            <a:t>journey</a:t>
          </a:r>
          <a:r>
            <a:rPr lang="en-AU" sz="1500" kern="1200" dirty="0">
              <a:solidFill>
                <a:schemeClr val="tx1"/>
              </a:solidFill>
            </a:rPr>
            <a:t> mapping tools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>
              <a:solidFill>
                <a:schemeClr val="tx1"/>
              </a:solidFill>
            </a:rPr>
            <a:t>2013-15  </a:t>
          </a:r>
        </a:p>
      </dsp:txBody>
      <dsp:txXfrm>
        <a:off x="5686818" y="1477041"/>
        <a:ext cx="2512096" cy="1721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5069B-62DC-4065-9E1C-96C6699218A2}">
      <dsp:nvSpPr>
        <dsp:cNvPr id="0" name=""/>
        <dsp:cNvSpPr/>
      </dsp:nvSpPr>
      <dsp:spPr>
        <a:xfrm>
          <a:off x="2816905" y="986830"/>
          <a:ext cx="2510495" cy="2510495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Health</a:t>
          </a:r>
        </a:p>
      </dsp:txBody>
      <dsp:txXfrm>
        <a:off x="3184558" y="1354483"/>
        <a:ext cx="1775189" cy="1775189"/>
      </dsp:txXfrm>
    </dsp:sp>
    <dsp:sp modelId="{F0ABCAF0-4082-4BC5-9297-898E8D4A051A}">
      <dsp:nvSpPr>
        <dsp:cNvPr id="0" name=""/>
        <dsp:cNvSpPr/>
      </dsp:nvSpPr>
      <dsp:spPr>
        <a:xfrm>
          <a:off x="3223197" y="-307009"/>
          <a:ext cx="1697910" cy="182835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Social &amp; emotional</a:t>
          </a:r>
        </a:p>
      </dsp:txBody>
      <dsp:txXfrm>
        <a:off x="3471850" y="-39253"/>
        <a:ext cx="1200604" cy="1292843"/>
      </dsp:txXfrm>
    </dsp:sp>
    <dsp:sp modelId="{1D8844D7-DFDA-4643-9948-7146C6B1253A}">
      <dsp:nvSpPr>
        <dsp:cNvPr id="0" name=""/>
        <dsp:cNvSpPr/>
      </dsp:nvSpPr>
      <dsp:spPr>
        <a:xfrm>
          <a:off x="4762872" y="1252736"/>
          <a:ext cx="2115631" cy="197868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Family &amp; community </a:t>
          </a:r>
        </a:p>
      </dsp:txBody>
      <dsp:txXfrm>
        <a:off x="5072699" y="1542508"/>
        <a:ext cx="1495977" cy="1399140"/>
      </dsp:txXfrm>
    </dsp:sp>
    <dsp:sp modelId="{56B02138-9196-42B3-9932-1CA58F6F8D08}">
      <dsp:nvSpPr>
        <dsp:cNvPr id="0" name=""/>
        <dsp:cNvSpPr/>
      </dsp:nvSpPr>
      <dsp:spPr>
        <a:xfrm>
          <a:off x="3179621" y="2921004"/>
          <a:ext cx="1785062" cy="1911967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Personal</a:t>
          </a:r>
          <a:r>
            <a:rPr lang="en-US" sz="2200" kern="1200" dirty="0"/>
            <a:t>, </a:t>
          </a:r>
          <a:r>
            <a:rPr lang="en-US" sz="2000" kern="1200" dirty="0"/>
            <a:t>spiritual, cultural</a:t>
          </a:r>
          <a:endParaRPr lang="en-US" sz="2200" kern="1200" dirty="0"/>
        </a:p>
      </dsp:txBody>
      <dsp:txXfrm>
        <a:off x="3441037" y="3201005"/>
        <a:ext cx="1262230" cy="1351965"/>
      </dsp:txXfrm>
    </dsp:sp>
    <dsp:sp modelId="{0060EDC7-A4CF-4A7D-95CB-C1F2DD277E3E}">
      <dsp:nvSpPr>
        <dsp:cNvPr id="0" name=""/>
        <dsp:cNvSpPr/>
      </dsp:nvSpPr>
      <dsp:spPr>
        <a:xfrm>
          <a:off x="1464721" y="1304578"/>
          <a:ext cx="1945043" cy="187500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Physical &amp; biological</a:t>
          </a:r>
        </a:p>
      </dsp:txBody>
      <dsp:txXfrm>
        <a:off x="1749566" y="1579165"/>
        <a:ext cx="1375353" cy="1325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696E1-7C68-4C24-8892-5A615829300E}">
      <dsp:nvSpPr>
        <dsp:cNvPr id="0" name=""/>
        <dsp:cNvSpPr/>
      </dsp:nvSpPr>
      <dsp:spPr>
        <a:xfrm>
          <a:off x="3178692" y="736"/>
          <a:ext cx="1872214" cy="966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Location, travel,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accommodation</a:t>
          </a:r>
        </a:p>
      </dsp:txBody>
      <dsp:txXfrm>
        <a:off x="3225868" y="47912"/>
        <a:ext cx="1777862" cy="872063"/>
      </dsp:txXfrm>
    </dsp:sp>
    <dsp:sp modelId="{3D1B27AD-88D6-49FC-8BEB-B6087E3955A2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875421" y="246404"/>
              </a:moveTo>
              <a:arcTo wR="1931434" hR="1931434" stAng="17955505" swAng="158841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4DEDE-FBA0-4135-90B1-AA99F278E77F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Impact of illness </a:t>
          </a:r>
        </a:p>
      </dsp:txBody>
      <dsp:txXfrm>
        <a:off x="5255482" y="1382500"/>
        <a:ext cx="1392440" cy="872063"/>
      </dsp:txXfrm>
    </dsp:sp>
    <dsp:sp modelId="{A070AEE5-456C-4277-9016-4FC684EACBCD}">
      <dsp:nvSpPr>
        <dsp:cNvPr id="0" name=""/>
        <dsp:cNvSpPr/>
      </dsp:nvSpPr>
      <dsp:spPr>
        <a:xfrm>
          <a:off x="2206651" y="689939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37819" y="1621380"/>
              </a:moveTo>
              <a:arcTo wR="1931434" hR="1931434" stAng="21045739" swAng="171239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D96D5-D5D5-43C9-A749-7FE2FF5BEEEA}">
      <dsp:nvSpPr>
        <dsp:cNvPr id="0" name=""/>
        <dsp:cNvSpPr/>
      </dsp:nvSpPr>
      <dsp:spPr>
        <a:xfrm>
          <a:off x="4690864" y="3268964"/>
          <a:ext cx="1905934" cy="966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Communication &amp; language</a:t>
          </a:r>
        </a:p>
      </dsp:txBody>
      <dsp:txXfrm>
        <a:off x="4738040" y="3316140"/>
        <a:ext cx="1811582" cy="872063"/>
      </dsp:txXfrm>
    </dsp:sp>
    <dsp:sp modelId="{12413460-344D-47C3-AD80-A85039275D59}">
      <dsp:nvSpPr>
        <dsp:cNvPr id="0" name=""/>
        <dsp:cNvSpPr/>
      </dsp:nvSpPr>
      <dsp:spPr>
        <a:xfrm>
          <a:off x="2338028" y="522711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666224" y="3717636"/>
              </a:moveTo>
              <a:arcTo wR="1931434" hR="1931434" stAng="4058351" swAng="230484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3A9E12-F392-467F-A4E0-9F9603E46A16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Financial resources</a:t>
          </a:r>
        </a:p>
      </dsp:txBody>
      <dsp:txXfrm>
        <a:off x="2283311" y="3541909"/>
        <a:ext cx="1392440" cy="872063"/>
      </dsp:txXfrm>
    </dsp:sp>
    <dsp:sp modelId="{35F8D42A-45EB-46FB-9C0A-B26F67592C4F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22859" y="3000510"/>
              </a:moveTo>
              <a:arcTo wR="1931434" hR="1931434" stAng="8783493" swAng="21968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478C3-CDB6-4346-9080-2396AB1FCB6D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Cultural safety</a:t>
          </a:r>
        </a:p>
      </dsp:txBody>
      <dsp:txXfrm>
        <a:off x="1581676" y="1382500"/>
        <a:ext cx="1392440" cy="872063"/>
      </dsp:txXfrm>
    </dsp:sp>
    <dsp:sp modelId="{08F12CE8-C745-4D59-AD44-5F056F137959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35270" y="843913"/>
              </a:moveTo>
              <a:arcTo wR="1931434" hR="1931434" stAng="12856076" swAng="158841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E70F1C4-F29B-4217-8AF3-58931C704DA3}" type="datetime1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fld id="{408571F7-DD26-4DDC-BF31-DD6ECF0EF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108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9CEC612-ED93-42A7-B6B2-D133631654E0}" type="datetime1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7137"/>
            <a:ext cx="5436235" cy="446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fld id="{2148A45B-0B38-4522-A2BD-49F5FEA46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67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n-US"/>
              <a:t>Aim:To improve knowledge of what works well and what needs improvement in the system of care for Aboriginal patients from rural and remote areas of South Australia </a:t>
            </a:r>
          </a:p>
          <a:p>
            <a:endParaRPr lang="en-AU" altLang="en-US"/>
          </a:p>
          <a:p>
            <a:r>
              <a:rPr lang="en-AU" altLang="en-US"/>
              <a:t>1 – 6 main reasons country Aboriginal people were admitted to city hospitals – cardiac, respiratory, mental health, birthing, injury, renal/endocrine </a:t>
            </a:r>
          </a:p>
          <a:p>
            <a:endParaRPr lang="en-AU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931FED4F-29B5-4000-86E9-CF236B8C4FE5}" type="slidenum">
              <a:rPr lang="en-US" altLang="en-US"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0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5BFAA-12F2-4D49-AE61-C89A1F7986A0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27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Deciding how best to share the findings, with whom and in what format?</a:t>
            </a:r>
          </a:p>
          <a:p>
            <a:pPr lvl="1"/>
            <a:r>
              <a:rPr lang="en-AU" dirty="0"/>
              <a:t>Case studies – wards/units, education, </a:t>
            </a:r>
          </a:p>
          <a:p>
            <a:pPr lvl="1"/>
            <a:r>
              <a:rPr lang="en-AU" dirty="0"/>
              <a:t>Published articles </a:t>
            </a:r>
          </a:p>
          <a:p>
            <a:pPr lvl="1"/>
            <a:r>
              <a:rPr lang="en-AU" dirty="0"/>
              <a:t>Presentations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45B-0B38-4522-A2BD-49F5FEA4620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40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45B-0B38-4522-A2BD-49F5FEA4620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03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nders.edu.au/medicine/sites/health-care-management/mtwt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A7864-5485-48D5-9356-CC9187957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85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F0CE9-FB3F-4BD6-B33A-521DC6FFA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67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148B1-6838-4FB8-9A32-64B87C9EA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9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60047-0A17-4B17-AD87-4ECD1ABD80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43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44000" cy="684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E26E3-9658-4614-9F58-A1267C594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84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11274-9DD9-40E8-8A37-12A78AF0BC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74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10C15-3398-465B-9B94-6EC44B342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85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84264-826A-48AC-AD79-B35603C8F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89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950" y="6245225"/>
            <a:ext cx="8208963" cy="476250"/>
          </a:xfrm>
        </p:spPr>
        <p:txBody>
          <a:bodyPr/>
          <a:lstStyle>
            <a:lvl1pPr>
              <a:defRPr>
                <a:hlinkClick r:id="rId3"/>
              </a:defRPr>
            </a:lvl1pPr>
          </a:lstStyle>
          <a:p>
            <a:pPr>
              <a:defRPr/>
            </a:pPr>
            <a:r>
              <a:rPr lang="en-US"/>
              <a:t>http://www.flinders.edu.au/medicine/sites/health-care-management/mtwt/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BB96-A609-48B1-8CC2-3737B836EB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62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D73F9-EAC5-4EB9-8DD6-2E8F585D48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1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ontent_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4530-FF1A-4611-8705-ED4425AE14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47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1">
                <a:lumMod val="50000"/>
              </a:schemeClr>
            </a:gs>
            <a:gs pos="100000">
              <a:srgbClr val="FF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1219F63A-462F-45F2-B948-1A6643519F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277" y="260648"/>
            <a:ext cx="8229600" cy="1143000"/>
          </a:xfrm>
        </p:spPr>
        <p:txBody>
          <a:bodyPr/>
          <a:lstStyle/>
          <a:p>
            <a:r>
              <a:rPr lang="en-AU" sz="2800" b="1" dirty="0"/>
              <a:t>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n-AU" sz="2800" dirty="0"/>
          </a:p>
          <a:p>
            <a:pPr marL="0" indent="0" algn="ctr">
              <a:buNone/>
            </a:pPr>
            <a:r>
              <a:rPr lang="en-AU" sz="3600" b="1" dirty="0"/>
              <a:t>Improving Aboriginal Patient journeys  </a:t>
            </a:r>
          </a:p>
          <a:p>
            <a:pPr marL="0" indent="0" algn="ctr">
              <a:buNone/>
            </a:pPr>
            <a:r>
              <a:rPr lang="en-AU" dirty="0"/>
              <a:t>SA RHD Education Workshop</a:t>
            </a:r>
          </a:p>
          <a:p>
            <a:pPr marL="0" indent="0" algn="ctr">
              <a:buNone/>
            </a:pPr>
            <a:r>
              <a:rPr lang="en-AU" dirty="0"/>
              <a:t>30 March 2017</a:t>
            </a:r>
          </a:p>
          <a:p>
            <a:pPr marL="0" indent="0" algn="ctr">
              <a:buNone/>
            </a:pPr>
            <a:r>
              <a:rPr lang="en-AU" sz="2400" dirty="0"/>
              <a:t>Janet Kelly</a:t>
            </a:r>
          </a:p>
          <a:p>
            <a:pPr marL="0" indent="0" algn="ctr">
              <a:buNone/>
            </a:pPr>
            <a:endParaRPr lang="en-AU" sz="2400" dirty="0"/>
          </a:p>
          <a:p>
            <a:pPr marL="0" indent="0" algn="ctr">
              <a:buNone/>
            </a:pPr>
            <a:r>
              <a:rPr lang="en-AU" sz="2000" dirty="0" err="1"/>
              <a:t>Wardliparingga</a:t>
            </a:r>
            <a:r>
              <a:rPr lang="en-AU" sz="2000" dirty="0"/>
              <a:t> Aboriginal Health Research  Unit, SAHMRI</a:t>
            </a:r>
          </a:p>
          <a:p>
            <a:pPr marL="0" indent="0" algn="ctr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80644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/>
          <a:lstStyle/>
          <a:p>
            <a:r>
              <a:rPr lang="en-AU" sz="3600" dirty="0"/>
              <a:t>Underlying factors that impact on access &amp; quality of care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5608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7797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AU" altLang="en-US" sz="3600" dirty="0"/>
              <a:t>Chronological mapping: </a:t>
            </a:r>
            <a:br>
              <a:rPr lang="en-AU" altLang="en-US" sz="3600" dirty="0"/>
            </a:br>
            <a:r>
              <a:rPr lang="en-AU" altLang="en-US" sz="3600" dirty="0"/>
              <a:t>  bringing all perspectives together</a:t>
            </a:r>
            <a:endParaRPr lang="en-US" altLang="en-US" sz="4000" dirty="0"/>
          </a:p>
        </p:txBody>
      </p:sp>
      <p:graphicFrame>
        <p:nvGraphicFramePr>
          <p:cNvPr id="121859" name="Group 3"/>
          <p:cNvGraphicFramePr>
            <a:graphicFrameLocks noGrp="1"/>
          </p:cNvGraphicFramePr>
          <p:nvPr>
            <p:ph type="tbl" idx="4294967295"/>
          </p:nvPr>
        </p:nvGraphicFramePr>
        <p:xfrm>
          <a:off x="395288" y="1600200"/>
          <a:ext cx="8291512" cy="4614861"/>
        </p:xfrm>
        <a:graphic>
          <a:graphicData uri="http://schemas.openxmlformats.org/drawingml/2006/table">
            <a:tbl>
              <a:tblPr/>
              <a:tblGrid>
                <a:gridCol w="142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33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Patient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history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Diagnosis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 referral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Trip to city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Pre-admission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hospital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Discharge / Transfer 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Trip home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Follow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up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6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Patient journey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0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Family / carer journey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0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Pt priorities &amp; concerns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Health care priorities &amp; concerns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Service gaps 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0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Responses to gaps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115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Comparing the journey to standards</a:t>
            </a:r>
            <a:endParaRPr lang="en-AU" dirty="0"/>
          </a:p>
        </p:txBody>
      </p:sp>
      <p:pic>
        <p:nvPicPr>
          <p:cNvPr id="4" name="Content Placeholder 3" descr="U:\MyWork\2015\MTWT\MTWT stage 3 launch\Jpegs\examplefig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907" y="1600200"/>
            <a:ext cx="4420186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013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tint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Taking action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118112"/>
              </p:ext>
            </p:extLst>
          </p:nvPr>
        </p:nvGraphicFramePr>
        <p:xfrm>
          <a:off x="323528" y="2276872"/>
          <a:ext cx="8280919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42047906"/>
                    </a:ext>
                  </a:extLst>
                </a:gridCol>
                <a:gridCol w="1458621">
                  <a:extLst>
                    <a:ext uri="{9D8B030D-6E8A-4147-A177-3AD203B41FA5}">
                      <a16:colId xmlns:a16="http://schemas.microsoft.com/office/drawing/2014/main" val="2730682934"/>
                    </a:ext>
                  </a:extLst>
                </a:gridCol>
                <a:gridCol w="1206042">
                  <a:extLst>
                    <a:ext uri="{9D8B030D-6E8A-4147-A177-3AD203B41FA5}">
                      <a16:colId xmlns:a16="http://schemas.microsoft.com/office/drawing/2014/main" val="3549175655"/>
                    </a:ext>
                  </a:extLst>
                </a:gridCol>
                <a:gridCol w="1206042">
                  <a:extLst>
                    <a:ext uri="{9D8B030D-6E8A-4147-A177-3AD203B41FA5}">
                      <a16:colId xmlns:a16="http://schemas.microsoft.com/office/drawing/2014/main" val="3834937779"/>
                    </a:ext>
                  </a:extLst>
                </a:gridCol>
                <a:gridCol w="1206042">
                  <a:extLst>
                    <a:ext uri="{9D8B030D-6E8A-4147-A177-3AD203B41FA5}">
                      <a16:colId xmlns:a16="http://schemas.microsoft.com/office/drawing/2014/main" val="867778512"/>
                    </a:ext>
                  </a:extLst>
                </a:gridCol>
                <a:gridCol w="1206042">
                  <a:extLst>
                    <a:ext uri="{9D8B030D-6E8A-4147-A177-3AD203B41FA5}">
                      <a16:colId xmlns:a16="http://schemas.microsoft.com/office/drawing/2014/main" val="4020284161"/>
                    </a:ext>
                  </a:extLst>
                </a:gridCol>
                <a:gridCol w="1206042">
                  <a:extLst>
                    <a:ext uri="{9D8B030D-6E8A-4147-A177-3AD203B41FA5}">
                      <a16:colId xmlns:a16="http://schemas.microsoft.com/office/drawing/2014/main" val="19069029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Issue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Level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Action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By whom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When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How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Review date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5906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Improve communication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Personal</a:t>
                      </a:r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56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Professional</a:t>
                      </a:r>
                    </a:p>
                    <a:p>
                      <a:endParaRPr lang="en-AU" dirty="0"/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3532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Service</a:t>
                      </a:r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857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System</a:t>
                      </a:r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29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70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Thankyou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Janet Kelly </a:t>
            </a:r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Janet.Kelly@Sahmri.com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42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Acknowledgements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25963"/>
          </a:xfrm>
        </p:spPr>
        <p:txBody>
          <a:bodyPr/>
          <a:lstStyle/>
          <a:p>
            <a:r>
              <a:rPr lang="en-AU" dirty="0"/>
              <a:t>Kaurna people and land</a:t>
            </a:r>
          </a:p>
          <a:p>
            <a:r>
              <a:rPr lang="en-AU" dirty="0"/>
              <a:t>Aboriginal patients and their families </a:t>
            </a:r>
          </a:p>
          <a:p>
            <a:r>
              <a:rPr lang="en-AU" dirty="0"/>
              <a:t>Aboriginal and non-Aboriginal clinical and support staff</a:t>
            </a:r>
          </a:p>
          <a:p>
            <a:pPr>
              <a:lnSpc>
                <a:spcPct val="150000"/>
              </a:lnSpc>
            </a:pPr>
            <a:r>
              <a:rPr lang="en-AU" dirty="0"/>
              <a:t>Managing Two Worlds Together project</a:t>
            </a:r>
          </a:p>
          <a:p>
            <a:pPr lvl="1"/>
            <a:r>
              <a:rPr lang="en-AU" sz="2000" dirty="0"/>
              <a:t>Based at Flinders University</a:t>
            </a:r>
          </a:p>
          <a:p>
            <a:pPr lvl="1"/>
            <a:r>
              <a:rPr lang="en-AU" sz="2000" dirty="0"/>
              <a:t>Funding </a:t>
            </a:r>
            <a:r>
              <a:rPr lang="en-AU" sz="2000" dirty="0" err="1"/>
              <a:t>Lowitja</a:t>
            </a:r>
            <a:r>
              <a:rPr lang="en-AU" sz="2000" dirty="0"/>
              <a:t> Institute &amp; SA Health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48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/>
          <a:lstStyle/>
          <a:p>
            <a:r>
              <a:rPr lang="en-AU" dirty="0"/>
              <a:t>Aboriginal patient journeys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Are often complex and require consideration of:</a:t>
            </a:r>
          </a:p>
          <a:p>
            <a:pPr lvl="1"/>
            <a:r>
              <a:rPr lang="en-AU" sz="2400" dirty="0"/>
              <a:t>personal, social, family, cultural, community needs </a:t>
            </a:r>
          </a:p>
          <a:p>
            <a:pPr lvl="1"/>
            <a:r>
              <a:rPr lang="en-AU" sz="2400" dirty="0"/>
              <a:t>clinical complexities, comorbidities </a:t>
            </a:r>
          </a:p>
          <a:p>
            <a:pPr lvl="1"/>
            <a:r>
              <a:rPr lang="en-AU" sz="2400" dirty="0"/>
              <a:t>access and quality of care</a:t>
            </a:r>
          </a:p>
          <a:p>
            <a:pPr lvl="1"/>
            <a:r>
              <a:rPr lang="en-AU" sz="2400" dirty="0"/>
              <a:t>communication, coordination, collaboration, cultural safety</a:t>
            </a:r>
          </a:p>
          <a:p>
            <a:endParaRPr lang="en-AU" dirty="0"/>
          </a:p>
          <a:p>
            <a:r>
              <a:rPr lang="en-AU" dirty="0"/>
              <a:t>“</a:t>
            </a:r>
            <a:r>
              <a:rPr lang="en-AU" sz="2800" dirty="0"/>
              <a:t>Usual care” may not meet patient’s needs</a:t>
            </a:r>
          </a:p>
          <a:p>
            <a:pPr lvl="1"/>
            <a:r>
              <a:rPr lang="en-AU" sz="2400" dirty="0"/>
              <a:t>Equity Vs equality </a:t>
            </a:r>
          </a:p>
          <a:p>
            <a:pPr lvl="1"/>
            <a:endParaRPr lang="en-AU" sz="2400" dirty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77789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817299" y="533128"/>
            <a:ext cx="8229600" cy="849312"/>
          </a:xfrm>
        </p:spPr>
        <p:txBody>
          <a:bodyPr/>
          <a:lstStyle/>
          <a:p>
            <a:r>
              <a:rPr lang="en-AU" altLang="en-US" sz="4000" dirty="0"/>
              <a:t>MTWT project</a:t>
            </a:r>
            <a:br>
              <a:rPr lang="en-AU" altLang="en-US" sz="4000" dirty="0"/>
            </a:br>
            <a:r>
              <a:rPr lang="en-AU" altLang="en-US" sz="3200" dirty="0"/>
              <a:t>City hospital care for country Aboriginal patients </a:t>
            </a:r>
            <a:endParaRPr lang="en-AU" alt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57616440"/>
              </p:ext>
            </p:extLst>
          </p:nvPr>
        </p:nvGraphicFramePr>
        <p:xfrm>
          <a:off x="683568" y="1397000"/>
          <a:ext cx="835248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800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8641"/>
            <a:ext cx="7772400" cy="1008112"/>
          </a:xfrm>
        </p:spPr>
        <p:txBody>
          <a:bodyPr/>
          <a:lstStyle/>
          <a:p>
            <a:r>
              <a:rPr lang="en-AU" dirty="0"/>
              <a:t>Mapping journeys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704856" cy="4010000"/>
          </a:xfrm>
        </p:spPr>
        <p:txBody>
          <a:bodyPr/>
          <a:lstStyle/>
          <a:p>
            <a:pPr algn="l"/>
            <a:r>
              <a:rPr lang="en-AU" sz="2800" dirty="0"/>
              <a:t>We developed tools that enable us to: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/>
              <a:t>Understand what is happening for patients, families &amp; staff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/>
              <a:t>Make journeys and complexities more visible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/>
              <a:t>Identify gaps and strengths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/>
              <a:t>Identify strategies to improve care experiences and outcomes  </a:t>
            </a:r>
          </a:p>
        </p:txBody>
      </p:sp>
    </p:spTree>
    <p:extLst>
      <p:ext uri="{BB962C8B-B14F-4D97-AF65-F5344CB8AC3E}">
        <p14:creationId xmlns:p14="http://schemas.microsoft.com/office/powerpoint/2010/main" val="255625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/>
          <a:lstStyle/>
          <a:p>
            <a:r>
              <a:rPr lang="en-AU" dirty="0"/>
              <a:t>Mapping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Narrative – story of the journey</a:t>
            </a:r>
          </a:p>
          <a:p>
            <a:r>
              <a:rPr lang="en-AU" dirty="0"/>
              <a:t>Visual – drawing of the journey</a:t>
            </a:r>
          </a:p>
          <a:p>
            <a:r>
              <a:rPr lang="en-AU" dirty="0"/>
              <a:t>Tables </a:t>
            </a:r>
            <a:r>
              <a:rPr lang="en-AU" sz="2400" dirty="0"/>
              <a:t>with trigger questions </a:t>
            </a:r>
          </a:p>
          <a:p>
            <a:pPr lvl="1"/>
            <a:r>
              <a:rPr lang="en-AU" sz="2400" dirty="0"/>
              <a:t>Whole person entering the journey</a:t>
            </a:r>
          </a:p>
          <a:p>
            <a:pPr lvl="1"/>
            <a:r>
              <a:rPr lang="en-AU" sz="2400" dirty="0"/>
              <a:t>Underlying factors to access and quality</a:t>
            </a:r>
          </a:p>
          <a:p>
            <a:pPr lvl="1"/>
            <a:r>
              <a:rPr lang="en-AU" sz="2400" dirty="0"/>
              <a:t>Multiple perspectives</a:t>
            </a:r>
          </a:p>
          <a:p>
            <a:r>
              <a:rPr lang="en-AU" dirty="0"/>
              <a:t>Findings</a:t>
            </a:r>
          </a:p>
          <a:p>
            <a:r>
              <a:rPr lang="en-AU" dirty="0"/>
              <a:t>Comparison with standards, action plan </a:t>
            </a:r>
          </a:p>
        </p:txBody>
      </p:sp>
    </p:spTree>
    <p:extLst>
      <p:ext uri="{BB962C8B-B14F-4D97-AF65-F5344CB8AC3E}">
        <p14:creationId xmlns:p14="http://schemas.microsoft.com/office/powerpoint/2010/main" val="2875452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Narrative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51" y="220486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Telling the patient journey story from patient and family member’s perspective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223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Visual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l="33002" t="42393" r="33247" b="15459"/>
          <a:stretch/>
        </p:blipFill>
        <p:spPr bwMode="auto">
          <a:xfrm>
            <a:off x="1485808" y="1695299"/>
            <a:ext cx="6172383" cy="4335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3202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Dimensions of health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2363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5004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430</Words>
  <Application>Microsoft Office PowerPoint</Application>
  <PresentationFormat>On-screen Show (4:3)</PresentationFormat>
  <Paragraphs>166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PGothic</vt:lpstr>
      <vt:lpstr>MS PGothic</vt:lpstr>
      <vt:lpstr>Arial</vt:lpstr>
      <vt:lpstr>Calibri</vt:lpstr>
      <vt:lpstr>Times New Roman</vt:lpstr>
      <vt:lpstr>Default Design</vt:lpstr>
      <vt:lpstr>-</vt:lpstr>
      <vt:lpstr>Acknowledgements </vt:lpstr>
      <vt:lpstr>Aboriginal patient journeys</vt:lpstr>
      <vt:lpstr>MTWT project City hospital care for country Aboriginal patients </vt:lpstr>
      <vt:lpstr>Mapping journeys</vt:lpstr>
      <vt:lpstr>Mapping tools</vt:lpstr>
      <vt:lpstr>Narrative </vt:lpstr>
      <vt:lpstr>Visual</vt:lpstr>
      <vt:lpstr>Dimensions of health</vt:lpstr>
      <vt:lpstr>Underlying factors that impact on access &amp; quality of care </vt:lpstr>
      <vt:lpstr>Chronological mapping:    bringing all perspectives together</vt:lpstr>
      <vt:lpstr>Comparing the journey to standards</vt:lpstr>
      <vt:lpstr>Taking action </vt:lpstr>
      <vt:lpstr>Thankyou </vt:lpstr>
    </vt:vector>
  </TitlesOfParts>
  <Company>Flinders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Two Worlds Together</dc:title>
  <dc:creator>kell0266</dc:creator>
  <cp:lastModifiedBy>catherine halkon</cp:lastModifiedBy>
  <cp:revision>422</cp:revision>
  <cp:lastPrinted>2017-03-28T23:02:52Z</cp:lastPrinted>
  <dcterms:created xsi:type="dcterms:W3CDTF">2011-01-25T05:11:49Z</dcterms:created>
  <dcterms:modified xsi:type="dcterms:W3CDTF">2017-03-29T21:53:47Z</dcterms:modified>
</cp:coreProperties>
</file>