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gency FB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gency FB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gency FB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gency FB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gency FB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gency FB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gency FB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gency FB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gency FB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224"/>
    <a:srgbClr val="CC3300"/>
    <a:srgbClr val="FDB824"/>
    <a:srgbClr val="F2E6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344" autoAdjust="0"/>
    <p:restoredTop sz="86380" autoAdjust="0"/>
  </p:normalViewPr>
  <p:slideViewPr>
    <p:cSldViewPr>
      <p:cViewPr varScale="1">
        <p:scale>
          <a:sx n="105" d="100"/>
          <a:sy n="105" d="100"/>
        </p:scale>
        <p:origin x="82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50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55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609C48F-702C-47A4-B461-33A571D311E7}" type="datetimeFigureOut">
              <a:rPr lang="en-AU"/>
              <a:pPr>
                <a:defRPr/>
              </a:pPr>
              <a:t>30/03/2017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9D416A4-1405-4298-94FF-3A624742CBC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836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D416A4-1405-4298-94FF-3A624742CBCE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033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enzies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550" y="6308725"/>
            <a:ext cx="108108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688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688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2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52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5175"/>
            <a:ext cx="822960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pic>
        <p:nvPicPr>
          <p:cNvPr id="1028" name="Picture 4" descr="header_electronic"/>
          <p:cNvPicPr>
            <a:picLocks noChangeAspect="1" noChangeArrowheads="1"/>
          </p:cNvPicPr>
          <p:nvPr/>
        </p:nvPicPr>
        <p:blipFill>
          <a:blip r:embed="rId13" cstate="print"/>
          <a:srcRect b="64738"/>
          <a:stretch>
            <a:fillRect/>
          </a:stretch>
        </p:blipFill>
        <p:spPr bwMode="auto">
          <a:xfrm>
            <a:off x="0" y="0"/>
            <a:ext cx="91440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../24_RHD3.mp4" TargetMode="External"/><Relationship Id="rId4" Type="http://schemas.openxmlformats.org/officeDocument/2006/relationships/hyperlink" Target="http://www.rhdaustralia.org.a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3645024"/>
            <a:ext cx="8893311" cy="432048"/>
          </a:xfrm>
        </p:spPr>
        <p:txBody>
          <a:bodyPr/>
          <a:lstStyle/>
          <a:p>
            <a:pPr algn="r">
              <a:spcBef>
                <a:spcPct val="20000"/>
              </a:spcBef>
            </a:pPr>
            <a:br>
              <a:rPr lang="en-AU" sz="20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br>
              <a:rPr lang="en-AU" sz="20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br>
              <a:rPr lang="en-AU" sz="20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en-US" sz="2000" dirty="0">
              <a:latin typeface="Calibri" panose="020F0502020204030204" pitchFamily="34" charset="0"/>
            </a:endParaRPr>
          </a:p>
        </p:txBody>
      </p:sp>
      <p:pic>
        <p:nvPicPr>
          <p:cNvPr id="14338" name="Picture 4" descr="header_electron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60" y="2204864"/>
            <a:ext cx="6862217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AU" sz="2400" kern="0" dirty="0">
                <a:latin typeface="Calibri" panose="020F0502020204030204" pitchFamily="34" charset="0"/>
              </a:rPr>
              <a:t>Go to </a:t>
            </a:r>
            <a:r>
              <a:rPr lang="en-AU" sz="2400" kern="0" dirty="0">
                <a:latin typeface="Calibri" panose="020F0502020204030204" pitchFamily="34" charset="0"/>
                <a:hlinkClick r:id="rId4"/>
              </a:rPr>
              <a:t>www.rhdaustralia.org.au</a:t>
            </a:r>
            <a:r>
              <a:rPr lang="en-AU" sz="2400" kern="0" dirty="0">
                <a:latin typeface="Calibri" panose="020F0502020204030204" pitchFamily="34" charset="0"/>
              </a:rPr>
              <a:t> for..</a:t>
            </a:r>
          </a:p>
          <a:p>
            <a:r>
              <a:rPr lang="en-AU" sz="2000" kern="0" dirty="0">
                <a:latin typeface="Calibri" panose="020F0502020204030204" pitchFamily="34" charset="0"/>
              </a:rPr>
              <a:t>Clinical guidelines/app</a:t>
            </a:r>
          </a:p>
          <a:p>
            <a:r>
              <a:rPr lang="en-AU" sz="2000" kern="0" dirty="0">
                <a:latin typeface="Calibri" panose="020F0502020204030204" pitchFamily="34" charset="0"/>
                <a:hlinkClick r:id="rId5" action="ppaction://hlinkfile"/>
              </a:rPr>
              <a:t>E-learning modules </a:t>
            </a:r>
            <a:endParaRPr lang="en-AU" sz="2000" kern="0" dirty="0">
              <a:latin typeface="Calibri" panose="020F0502020204030204" pitchFamily="34" charset="0"/>
            </a:endParaRPr>
          </a:p>
          <a:p>
            <a:r>
              <a:rPr lang="en-AU" sz="2000" kern="0" dirty="0">
                <a:latin typeface="Calibri" panose="020F0502020204030204" pitchFamily="34" charset="0"/>
              </a:rPr>
              <a:t>Videos </a:t>
            </a:r>
          </a:p>
          <a:p>
            <a:r>
              <a:rPr lang="en-AU" sz="2000" kern="0" dirty="0">
                <a:latin typeface="Calibri" panose="020F0502020204030204" pitchFamily="34" charset="0"/>
              </a:rPr>
              <a:t>Links to Control Program information</a:t>
            </a:r>
          </a:p>
          <a:p>
            <a:r>
              <a:rPr lang="en-US" sz="2000" kern="0" dirty="0">
                <a:latin typeface="Calibri" panose="020F0502020204030204" pitchFamily="34" charset="0"/>
              </a:rPr>
              <a:t>N</a:t>
            </a:r>
            <a:r>
              <a:rPr lang="en-AU" sz="2000" kern="0" dirty="0" err="1">
                <a:latin typeface="Calibri" panose="020F0502020204030204" pitchFamily="34" charset="0"/>
              </a:rPr>
              <a:t>ews</a:t>
            </a:r>
            <a:r>
              <a:rPr lang="en-AU" sz="2000" kern="0" dirty="0">
                <a:latin typeface="Calibri" panose="020F0502020204030204" pitchFamily="34" charset="0"/>
              </a:rPr>
              <a:t> and events</a:t>
            </a:r>
          </a:p>
          <a:p>
            <a:pPr marL="0" indent="0">
              <a:buNone/>
            </a:pPr>
            <a:r>
              <a:rPr lang="en-US" sz="2400" kern="0" dirty="0">
                <a:latin typeface="Calibri" panose="020F0502020204030204" pitchFamily="34" charset="0"/>
              </a:rPr>
              <a:t>Coming soon…</a:t>
            </a:r>
            <a:endParaRPr lang="en-AU" sz="2400" kern="0" dirty="0">
              <a:latin typeface="Calibri" panose="020F0502020204030204" pitchFamily="34" charset="0"/>
            </a:endParaRPr>
          </a:p>
          <a:p>
            <a:r>
              <a:rPr lang="en-AU" sz="2400" kern="0" dirty="0">
                <a:latin typeface="Calibri" panose="020F0502020204030204" pitchFamily="34" charset="0"/>
              </a:rPr>
              <a:t>RHD in pregnancy </a:t>
            </a:r>
            <a:r>
              <a:rPr lang="en-AU" sz="2400" kern="0">
                <a:latin typeface="Calibri" panose="020F0502020204030204" pitchFamily="34" charset="0"/>
              </a:rPr>
              <a:t>–video project </a:t>
            </a:r>
            <a:r>
              <a:rPr lang="en-AU" sz="2400" kern="0" dirty="0">
                <a:latin typeface="Calibri" panose="020F0502020204030204" pitchFamily="34" charset="0"/>
              </a:rPr>
              <a:t>and ‘grab bag’ for midwives </a:t>
            </a:r>
          </a:p>
          <a:p>
            <a:r>
              <a:rPr lang="en-AU" sz="2400" kern="0" dirty="0">
                <a:latin typeface="Calibri" panose="020F0502020204030204" pitchFamily="34" charset="0"/>
              </a:rPr>
              <a:t>Patient/community resources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15817" y="836713"/>
            <a:ext cx="432048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AU" sz="5400" kern="0" dirty="0">
                <a:latin typeface="Calibri" panose="020F0502020204030204" pitchFamily="34" charset="0"/>
              </a:rPr>
              <a:t> Resources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anya RHD2">
  <a:themeElements>
    <a:clrScheme name="1_Tanya RHD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anya RHD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anya RHD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anya RHD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anya RHD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anya RHD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anya RHD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anya RHD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anya RHD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anya RHD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anya RHD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anya RHD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anya RHD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anya RHD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5064</TotalTime>
  <Words>50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Agency FB</vt:lpstr>
      <vt:lpstr>Arial</vt:lpstr>
      <vt:lpstr>Calibri</vt:lpstr>
      <vt:lpstr>1_Tanya RHD2</vt:lpstr>
      <vt:lpstr>   </vt:lpstr>
    </vt:vector>
  </TitlesOfParts>
  <Company>Menzies School of Health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tmetcalf</dc:creator>
  <cp:lastModifiedBy>catherine halkon</cp:lastModifiedBy>
  <cp:revision>240</cp:revision>
  <dcterms:created xsi:type="dcterms:W3CDTF">2010-09-29T23:04:07Z</dcterms:created>
  <dcterms:modified xsi:type="dcterms:W3CDTF">2017-03-29T21:55:36Z</dcterms:modified>
</cp:coreProperties>
</file>